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3" r:id="rId1"/>
  </p:sldMasterIdLst>
  <p:notesMasterIdLst>
    <p:notesMasterId r:id="rId15"/>
  </p:notesMasterIdLst>
  <p:handoutMasterIdLst>
    <p:handoutMasterId r:id="rId16"/>
  </p:handoutMasterIdLst>
  <p:sldIdLst>
    <p:sldId id="568" r:id="rId2"/>
    <p:sldId id="569" r:id="rId3"/>
    <p:sldId id="570" r:id="rId4"/>
    <p:sldId id="572" r:id="rId5"/>
    <p:sldId id="674" r:id="rId6"/>
    <p:sldId id="675" r:id="rId7"/>
    <p:sldId id="676" r:id="rId8"/>
    <p:sldId id="573" r:id="rId9"/>
    <p:sldId id="626" r:id="rId10"/>
    <p:sldId id="574" r:id="rId11"/>
    <p:sldId id="630" r:id="rId12"/>
    <p:sldId id="631" r:id="rId13"/>
    <p:sldId id="632" r:id="rId14"/>
  </p:sldIdLst>
  <p:sldSz cx="12192000" cy="6858000"/>
  <p:notesSz cx="9872663" cy="679767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6AE70DD-1031-8636-6F5A-6CD370BAF0F9}" name="Έλια Αποστολοπούλου" initials="ΈΑ" userId="S::apostolopoulou_n@mintour.gr::55324f8b-f5ef-49c9-8ce3-afc1f275c5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EEF"/>
    <a:srgbClr val="EAEFF7"/>
    <a:srgbClr val="F1D1CB"/>
    <a:srgbClr val="E9ECD0"/>
    <a:srgbClr val="BDDADF"/>
    <a:srgbClr val="FBFCC0"/>
    <a:srgbClr val="E0E894"/>
    <a:srgbClr val="E4A598"/>
    <a:srgbClr val="CEAEB3"/>
    <a:srgbClr val="FCC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65DC8D-2206-4E62-A767-94188528A703}" v="434" dt="2024-08-26T17:52:28.9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06" autoAdjust="0"/>
    <p:restoredTop sz="89462" autoAdjust="0"/>
  </p:normalViewPr>
  <p:slideViewPr>
    <p:cSldViewPr snapToGrid="0" showGuides="1">
      <p:cViewPr varScale="1">
        <p:scale>
          <a:sx n="75" d="100"/>
          <a:sy n="75" d="100"/>
        </p:scale>
        <p:origin x="878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Έλια Αποστολοπούλου" userId="55324f8b-f5ef-49c9-8ce3-afc1f275c581" providerId="ADAL" clId="{7665DC8D-2206-4E62-A767-94188528A703}"/>
    <pc:docChg chg="undo custSel addSld delSld modSld sldOrd">
      <pc:chgData name="Έλια Αποστολοπούλου" userId="55324f8b-f5ef-49c9-8ce3-afc1f275c581" providerId="ADAL" clId="{7665DC8D-2206-4E62-A767-94188528A703}" dt="2024-08-26T17:52:28.935" v="4393"/>
      <pc:docMkLst>
        <pc:docMk/>
      </pc:docMkLst>
      <pc:sldChg chg="addSp modSp mod">
        <pc:chgData name="Έλια Αποστολοπούλου" userId="55324f8b-f5ef-49c9-8ce3-afc1f275c581" providerId="ADAL" clId="{7665DC8D-2206-4E62-A767-94188528A703}" dt="2024-08-24T10:16:24.624" v="991" actId="20577"/>
        <pc:sldMkLst>
          <pc:docMk/>
          <pc:sldMk cId="717133408" sldId="274"/>
        </pc:sldMkLst>
        <pc:graphicFrameChg chg="mod modGraphic">
          <ac:chgData name="Έλια Αποστολοπούλου" userId="55324f8b-f5ef-49c9-8ce3-afc1f275c581" providerId="ADAL" clId="{7665DC8D-2206-4E62-A767-94188528A703}" dt="2024-08-24T10:16:24.624" v="991" actId="20577"/>
          <ac:graphicFrameMkLst>
            <pc:docMk/>
            <pc:sldMk cId="717133408" sldId="274"/>
            <ac:graphicFrameMk id="3" creationId="{23990236-69AB-48A9-9766-EFEA3E270F88}"/>
          </ac:graphicFrameMkLst>
        </pc:graphicFrameChg>
        <pc:graphicFrameChg chg="add mod">
          <ac:chgData name="Έλια Αποστολοπούλου" userId="55324f8b-f5ef-49c9-8ce3-afc1f275c581" providerId="ADAL" clId="{7665DC8D-2206-4E62-A767-94188528A703}" dt="2024-08-24T10:07:50.208" v="945" actId="1076"/>
          <ac:graphicFrameMkLst>
            <pc:docMk/>
            <pc:sldMk cId="717133408" sldId="274"/>
            <ac:graphicFrameMk id="4" creationId="{31571A7C-63DF-E7C5-746D-8245D5ABE1D0}"/>
          </ac:graphicFrameMkLst>
        </pc:graphicFrameChg>
      </pc:sldChg>
      <pc:sldChg chg="add del ord">
        <pc:chgData name="Έλια Αποστολοπούλου" userId="55324f8b-f5ef-49c9-8ce3-afc1f275c581" providerId="ADAL" clId="{7665DC8D-2206-4E62-A767-94188528A703}" dt="2024-08-25T16:44:45.249" v="2461"/>
        <pc:sldMkLst>
          <pc:docMk/>
          <pc:sldMk cId="0" sldId="277"/>
        </pc:sldMkLst>
      </pc:sldChg>
      <pc:sldChg chg="ord modNotesTx">
        <pc:chgData name="Έλια Αποστολοπούλου" userId="55324f8b-f5ef-49c9-8ce3-afc1f275c581" providerId="ADAL" clId="{7665DC8D-2206-4E62-A767-94188528A703}" dt="2024-08-24T15:51:25.400" v="1846" actId="20577"/>
        <pc:sldMkLst>
          <pc:docMk/>
          <pc:sldMk cId="0" sldId="507"/>
        </pc:sldMkLst>
      </pc:sldChg>
      <pc:sldChg chg="del setBg">
        <pc:chgData name="Έλια Αποστολοπούλου" userId="55324f8b-f5ef-49c9-8ce3-afc1f275c581" providerId="ADAL" clId="{7665DC8D-2206-4E62-A767-94188528A703}" dt="2024-08-24T09:41:34.944" v="928" actId="47"/>
        <pc:sldMkLst>
          <pc:docMk/>
          <pc:sldMk cId="389652945" sldId="511"/>
        </pc:sldMkLst>
      </pc:sldChg>
      <pc:sldChg chg="modSp mod">
        <pc:chgData name="Έλια Αποστολοπούλου" userId="55324f8b-f5ef-49c9-8ce3-afc1f275c581" providerId="ADAL" clId="{7665DC8D-2206-4E62-A767-94188528A703}" dt="2024-08-24T08:09:41.226" v="642"/>
        <pc:sldMkLst>
          <pc:docMk/>
          <pc:sldMk cId="1172834222" sldId="522"/>
        </pc:sldMkLst>
        <pc:spChg chg="mod">
          <ac:chgData name="Έλια Αποστολοπούλου" userId="55324f8b-f5ef-49c9-8ce3-afc1f275c581" providerId="ADAL" clId="{7665DC8D-2206-4E62-A767-94188528A703}" dt="2024-08-24T08:09:41.226" v="642"/>
          <ac:spMkLst>
            <pc:docMk/>
            <pc:sldMk cId="1172834222" sldId="522"/>
            <ac:spMk id="17" creationId="{A48572CE-F58A-25BB-EB3A-78974843B360}"/>
          </ac:spMkLst>
        </pc:spChg>
      </pc:sldChg>
      <pc:sldChg chg="modSp mod">
        <pc:chgData name="Έλια Αποστολοπούλου" userId="55324f8b-f5ef-49c9-8ce3-afc1f275c581" providerId="ADAL" clId="{7665DC8D-2206-4E62-A767-94188528A703}" dt="2024-08-25T17:30:24.759" v="3519" actId="1038"/>
        <pc:sldMkLst>
          <pc:docMk/>
          <pc:sldMk cId="0" sldId="546"/>
        </pc:sldMkLst>
        <pc:spChg chg="mod">
          <ac:chgData name="Έλια Αποστολοπούλου" userId="55324f8b-f5ef-49c9-8ce3-afc1f275c581" providerId="ADAL" clId="{7665DC8D-2206-4E62-A767-94188528A703}" dt="2024-08-24T07:50:09.209" v="581" actId="14100"/>
          <ac:spMkLst>
            <pc:docMk/>
            <pc:sldMk cId="0" sldId="546"/>
            <ac:spMk id="2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4T15:23:54.570" v="1439" actId="108"/>
          <ac:spMkLst>
            <pc:docMk/>
            <pc:sldMk cId="0" sldId="546"/>
            <ac:spMk id="5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5T17:30:24.759" v="3519" actId="1038"/>
          <ac:spMkLst>
            <pc:docMk/>
            <pc:sldMk cId="0" sldId="546"/>
            <ac:spMk id="12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5T17:30:24.759" v="3519" actId="1038"/>
          <ac:spMkLst>
            <pc:docMk/>
            <pc:sldMk cId="0" sldId="546"/>
            <ac:spMk id="17" creationId="{00000000-0000-0000-0000-000000000000}"/>
          </ac:spMkLst>
        </pc:spChg>
      </pc:sldChg>
      <pc:sldChg chg="addSp delSp modSp mod ord">
        <pc:chgData name="Έλια Αποστολοπούλου" userId="55324f8b-f5ef-49c9-8ce3-afc1f275c581" providerId="ADAL" clId="{7665DC8D-2206-4E62-A767-94188528A703}" dt="2024-08-25T18:19:15.782" v="4275" actId="255"/>
        <pc:sldMkLst>
          <pc:docMk/>
          <pc:sldMk cId="0" sldId="548"/>
        </pc:sldMkLst>
        <pc:spChg chg="mod">
          <ac:chgData name="Έλια Αποστολοπούλου" userId="55324f8b-f5ef-49c9-8ce3-afc1f275c581" providerId="ADAL" clId="{7665DC8D-2206-4E62-A767-94188528A703}" dt="2024-08-25T17:57:57.137" v="3729" actId="14100"/>
          <ac:spMkLst>
            <pc:docMk/>
            <pc:sldMk cId="0" sldId="548"/>
            <ac:spMk id="4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5T17:10:23.170" v="2946" actId="20577"/>
          <ac:spMkLst>
            <pc:docMk/>
            <pc:sldMk cId="0" sldId="548"/>
            <ac:spMk id="14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5T17:57:48.683" v="3728" actId="6549"/>
          <ac:spMkLst>
            <pc:docMk/>
            <pc:sldMk cId="0" sldId="548"/>
            <ac:spMk id="31" creationId="{00000000-0000-0000-0000-000000000000}"/>
          </ac:spMkLst>
        </pc:spChg>
        <pc:spChg chg="add del mod">
          <ac:chgData name="Έλια Αποστολοπούλου" userId="55324f8b-f5ef-49c9-8ce3-afc1f275c581" providerId="ADAL" clId="{7665DC8D-2206-4E62-A767-94188528A703}" dt="2024-08-25T17:12:23.427" v="2979"/>
          <ac:spMkLst>
            <pc:docMk/>
            <pc:sldMk cId="0" sldId="548"/>
            <ac:spMk id="33" creationId="{00000000-0000-0000-0000-000000000000}"/>
          </ac:spMkLst>
        </pc:spChg>
        <pc:graphicFrameChg chg="mod modGraphic">
          <ac:chgData name="Έλια Αποστολοπούλου" userId="55324f8b-f5ef-49c9-8ce3-afc1f275c581" providerId="ADAL" clId="{7665DC8D-2206-4E62-A767-94188528A703}" dt="2024-08-25T18:19:15.782" v="4275" actId="255"/>
          <ac:graphicFrameMkLst>
            <pc:docMk/>
            <pc:sldMk cId="0" sldId="548"/>
            <ac:graphicFrameMk id="2" creationId="{00000000-0000-0000-0000-000000000000}"/>
          </ac:graphicFrameMkLst>
        </pc:graphicFrameChg>
        <pc:cxnChg chg="del">
          <ac:chgData name="Έλια Αποστολοπούλου" userId="55324f8b-f5ef-49c9-8ce3-afc1f275c581" providerId="ADAL" clId="{7665DC8D-2206-4E62-A767-94188528A703}" dt="2024-08-25T17:12:23.422" v="2977" actId="478"/>
          <ac:cxnSpMkLst>
            <pc:docMk/>
            <pc:sldMk cId="0" sldId="548"/>
            <ac:cxnSpMk id="3" creationId="{00000000-0000-0000-0000-000000000000}"/>
          </ac:cxnSpMkLst>
        </pc:cxnChg>
        <pc:cxnChg chg="mod">
          <ac:chgData name="Έλια Αποστολοπούλου" userId="55324f8b-f5ef-49c9-8ce3-afc1f275c581" providerId="ADAL" clId="{7665DC8D-2206-4E62-A767-94188528A703}" dt="2024-08-25T17:12:47.393" v="2983" actId="1076"/>
          <ac:cxnSpMkLst>
            <pc:docMk/>
            <pc:sldMk cId="0" sldId="548"/>
            <ac:cxnSpMk id="7" creationId="{00000000-0000-0000-0000-000000000000}"/>
          </ac:cxnSpMkLst>
        </pc:cxnChg>
        <pc:cxnChg chg="add mod">
          <ac:chgData name="Έλια Αποστολοπούλου" userId="55324f8b-f5ef-49c9-8ce3-afc1f275c581" providerId="ADAL" clId="{7665DC8D-2206-4E62-A767-94188528A703}" dt="2024-08-25T17:12:42.316" v="2982" actId="14100"/>
          <ac:cxnSpMkLst>
            <pc:docMk/>
            <pc:sldMk cId="0" sldId="548"/>
            <ac:cxnSpMk id="8" creationId="{6A6C1834-C78E-FA65-8E41-D74CC8406222}"/>
          </ac:cxnSpMkLst>
        </pc:cxnChg>
        <pc:cxnChg chg="add mod">
          <ac:chgData name="Έλια Αποστολοπούλου" userId="55324f8b-f5ef-49c9-8ce3-afc1f275c581" providerId="ADAL" clId="{7665DC8D-2206-4E62-A767-94188528A703}" dt="2024-08-25T17:12:56.402" v="2985" actId="1076"/>
          <ac:cxnSpMkLst>
            <pc:docMk/>
            <pc:sldMk cId="0" sldId="548"/>
            <ac:cxnSpMk id="11" creationId="{C9AC3895-743F-597C-AA0E-02C0F0C7AE2F}"/>
          </ac:cxnSpMkLst>
        </pc:cxnChg>
        <pc:cxnChg chg="del">
          <ac:chgData name="Έλια Αποστολοπούλου" userId="55324f8b-f5ef-49c9-8ce3-afc1f275c581" providerId="ADAL" clId="{7665DC8D-2206-4E62-A767-94188528A703}" dt="2024-08-24T07:48:27.729" v="565" actId="478"/>
          <ac:cxnSpMkLst>
            <pc:docMk/>
            <pc:sldMk cId="0" sldId="548"/>
            <ac:cxnSpMk id="12" creationId="{00000000-0000-0000-0000-000000000000}"/>
          </ac:cxnSpMkLst>
        </pc:cxnChg>
        <pc:cxnChg chg="del">
          <ac:chgData name="Έλια Αποστολοπούλου" userId="55324f8b-f5ef-49c9-8ce3-afc1f275c581" providerId="ADAL" clId="{7665DC8D-2206-4E62-A767-94188528A703}" dt="2024-08-24T07:47:57.383" v="517" actId="478"/>
          <ac:cxnSpMkLst>
            <pc:docMk/>
            <pc:sldMk cId="0" sldId="548"/>
            <ac:cxnSpMk id="35" creationId="{00000000-0000-0000-0000-000000000000}"/>
          </ac:cxnSpMkLst>
        </pc:cxnChg>
      </pc:sldChg>
      <pc:sldChg chg="addSp delSp modSp mod ord">
        <pc:chgData name="Έλια Αποστολοπούλου" userId="55324f8b-f5ef-49c9-8ce3-afc1f275c581" providerId="ADAL" clId="{7665DC8D-2206-4E62-A767-94188528A703}" dt="2024-08-25T18:20:17.073" v="4306" actId="1035"/>
        <pc:sldMkLst>
          <pc:docMk/>
          <pc:sldMk cId="0" sldId="556"/>
        </pc:sldMkLst>
        <pc:spChg chg="mod">
          <ac:chgData name="Έλια Αποστολοπούλου" userId="55324f8b-f5ef-49c9-8ce3-afc1f275c581" providerId="ADAL" clId="{7665DC8D-2206-4E62-A767-94188528A703}" dt="2024-08-25T18:20:17.073" v="4306" actId="1035"/>
          <ac:spMkLst>
            <pc:docMk/>
            <pc:sldMk cId="0" sldId="556"/>
            <ac:spMk id="3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5T18:20:17.073" v="4306" actId="1035"/>
          <ac:spMkLst>
            <pc:docMk/>
            <pc:sldMk cId="0" sldId="556"/>
            <ac:spMk id="4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5T18:20:17.073" v="4306" actId="1035"/>
          <ac:spMkLst>
            <pc:docMk/>
            <pc:sldMk cId="0" sldId="556"/>
            <ac:spMk id="5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5T18:20:17.073" v="4306" actId="1035"/>
          <ac:spMkLst>
            <pc:docMk/>
            <pc:sldMk cId="0" sldId="556"/>
            <ac:spMk id="6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5T18:20:17.073" v="4306" actId="1035"/>
          <ac:spMkLst>
            <pc:docMk/>
            <pc:sldMk cId="0" sldId="556"/>
            <ac:spMk id="7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5T18:20:17.073" v="4306" actId="1035"/>
          <ac:spMkLst>
            <pc:docMk/>
            <pc:sldMk cId="0" sldId="556"/>
            <ac:spMk id="8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5T18:20:17.073" v="4306" actId="1035"/>
          <ac:spMkLst>
            <pc:docMk/>
            <pc:sldMk cId="0" sldId="556"/>
            <ac:spMk id="9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5T18:20:17.073" v="4306" actId="1035"/>
          <ac:spMkLst>
            <pc:docMk/>
            <pc:sldMk cId="0" sldId="556"/>
            <ac:spMk id="10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5T18:20:17.073" v="4306" actId="1035"/>
          <ac:spMkLst>
            <pc:docMk/>
            <pc:sldMk cId="0" sldId="556"/>
            <ac:spMk id="18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5T18:20:17.073" v="4306" actId="1035"/>
          <ac:spMkLst>
            <pc:docMk/>
            <pc:sldMk cId="0" sldId="556"/>
            <ac:spMk id="19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5T18:20:17.073" v="4306" actId="1035"/>
          <ac:spMkLst>
            <pc:docMk/>
            <pc:sldMk cId="0" sldId="556"/>
            <ac:spMk id="20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5T18:20:17.073" v="4306" actId="1035"/>
          <ac:spMkLst>
            <pc:docMk/>
            <pc:sldMk cId="0" sldId="556"/>
            <ac:spMk id="21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5T18:20:17.073" v="4306" actId="1035"/>
          <ac:spMkLst>
            <pc:docMk/>
            <pc:sldMk cId="0" sldId="556"/>
            <ac:spMk id="22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5T18:20:17.073" v="4306" actId="1035"/>
          <ac:spMkLst>
            <pc:docMk/>
            <pc:sldMk cId="0" sldId="556"/>
            <ac:spMk id="23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5T18:20:17.073" v="4306" actId="1035"/>
          <ac:spMkLst>
            <pc:docMk/>
            <pc:sldMk cId="0" sldId="556"/>
            <ac:spMk id="24" creationId="{00000000-0000-0000-0000-000000000000}"/>
          </ac:spMkLst>
        </pc:spChg>
        <pc:spChg chg="add mod">
          <ac:chgData name="Έλια Αποστολοπούλου" userId="55324f8b-f5ef-49c9-8ce3-afc1f275c581" providerId="ADAL" clId="{7665DC8D-2206-4E62-A767-94188528A703}" dt="2024-08-25T18:20:17.073" v="4306" actId="1035"/>
          <ac:spMkLst>
            <pc:docMk/>
            <pc:sldMk cId="0" sldId="556"/>
            <ac:spMk id="25" creationId="{7FF35573-226A-4403-BB5D-4E97555BF147}"/>
          </ac:spMkLst>
        </pc:spChg>
        <pc:spChg chg="mod">
          <ac:chgData name="Έλια Αποστολοπούλου" userId="55324f8b-f5ef-49c9-8ce3-afc1f275c581" providerId="ADAL" clId="{7665DC8D-2206-4E62-A767-94188528A703}" dt="2024-08-25T18:20:17.073" v="4306" actId="1035"/>
          <ac:spMkLst>
            <pc:docMk/>
            <pc:sldMk cId="0" sldId="556"/>
            <ac:spMk id="26" creationId="{00000000-0000-0000-0000-000000000000}"/>
          </ac:spMkLst>
        </pc:spChg>
        <pc:spChg chg="add del mod">
          <ac:chgData name="Έλια Αποστολοπούλου" userId="55324f8b-f5ef-49c9-8ce3-afc1f275c581" providerId="ADAL" clId="{7665DC8D-2206-4E62-A767-94188528A703}" dt="2024-08-25T18:20:06.812" v="4278" actId="478"/>
          <ac:spMkLst>
            <pc:docMk/>
            <pc:sldMk cId="0" sldId="556"/>
            <ac:spMk id="28" creationId="{3C86191B-A77B-0820-71D7-39FCD52FB3E2}"/>
          </ac:spMkLst>
        </pc:spChg>
        <pc:spChg chg="mod">
          <ac:chgData name="Έλια Αποστολοπούλου" userId="55324f8b-f5ef-49c9-8ce3-afc1f275c581" providerId="ADAL" clId="{7665DC8D-2206-4E62-A767-94188528A703}" dt="2024-08-25T18:20:17.073" v="4306" actId="1035"/>
          <ac:spMkLst>
            <pc:docMk/>
            <pc:sldMk cId="0" sldId="556"/>
            <ac:spMk id="29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5T18:20:17.073" v="4306" actId="1035"/>
          <ac:spMkLst>
            <pc:docMk/>
            <pc:sldMk cId="0" sldId="556"/>
            <ac:spMk id="31" creationId="{00000000-0000-0000-0000-000000000000}"/>
          </ac:spMkLst>
        </pc:spChg>
        <pc:spChg chg="del mod">
          <ac:chgData name="Έλια Αποστολοπούλου" userId="55324f8b-f5ef-49c9-8ce3-afc1f275c581" providerId="ADAL" clId="{7665DC8D-2206-4E62-A767-94188528A703}" dt="2024-08-25T18:20:02.931" v="4277" actId="478"/>
          <ac:spMkLst>
            <pc:docMk/>
            <pc:sldMk cId="0" sldId="556"/>
            <ac:spMk id="38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5T18:20:17.073" v="4306" actId="1035"/>
          <ac:spMkLst>
            <pc:docMk/>
            <pc:sldMk cId="0" sldId="556"/>
            <ac:spMk id="43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5T18:20:17.073" v="4306" actId="1035"/>
          <ac:spMkLst>
            <pc:docMk/>
            <pc:sldMk cId="0" sldId="556"/>
            <ac:spMk id="44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5T18:20:17.073" v="4306" actId="1035"/>
          <ac:spMkLst>
            <pc:docMk/>
            <pc:sldMk cId="0" sldId="556"/>
            <ac:spMk id="45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5T18:20:17.073" v="4306" actId="1035"/>
          <ac:spMkLst>
            <pc:docMk/>
            <pc:sldMk cId="0" sldId="556"/>
            <ac:spMk id="46" creationId="{00000000-0000-0000-0000-000000000000}"/>
          </ac:spMkLst>
        </pc:spChg>
        <pc:picChg chg="mod">
          <ac:chgData name="Έλια Αποστολοπούλου" userId="55324f8b-f5ef-49c9-8ce3-afc1f275c581" providerId="ADAL" clId="{7665DC8D-2206-4E62-A767-94188528A703}" dt="2024-08-25T18:20:17.073" v="4306" actId="1035"/>
          <ac:picMkLst>
            <pc:docMk/>
            <pc:sldMk cId="0" sldId="556"/>
            <ac:picMk id="11" creationId="{00000000-0000-0000-0000-000000000000}"/>
          </ac:picMkLst>
        </pc:picChg>
        <pc:picChg chg="mod">
          <ac:chgData name="Έλια Αποστολοπούλου" userId="55324f8b-f5ef-49c9-8ce3-afc1f275c581" providerId="ADAL" clId="{7665DC8D-2206-4E62-A767-94188528A703}" dt="2024-08-25T18:20:17.073" v="4306" actId="1035"/>
          <ac:picMkLst>
            <pc:docMk/>
            <pc:sldMk cId="0" sldId="556"/>
            <ac:picMk id="12" creationId="{00000000-0000-0000-0000-000000000000}"/>
          </ac:picMkLst>
        </pc:picChg>
        <pc:picChg chg="mod">
          <ac:chgData name="Έλια Αποστολοπούλου" userId="55324f8b-f5ef-49c9-8ce3-afc1f275c581" providerId="ADAL" clId="{7665DC8D-2206-4E62-A767-94188528A703}" dt="2024-08-25T18:20:17.073" v="4306" actId="1035"/>
          <ac:picMkLst>
            <pc:docMk/>
            <pc:sldMk cId="0" sldId="556"/>
            <ac:picMk id="13" creationId="{00000000-0000-0000-0000-000000000000}"/>
          </ac:picMkLst>
        </pc:picChg>
        <pc:picChg chg="mod">
          <ac:chgData name="Έλια Αποστολοπούλου" userId="55324f8b-f5ef-49c9-8ce3-afc1f275c581" providerId="ADAL" clId="{7665DC8D-2206-4E62-A767-94188528A703}" dt="2024-08-25T18:20:17.073" v="4306" actId="1035"/>
          <ac:picMkLst>
            <pc:docMk/>
            <pc:sldMk cId="0" sldId="556"/>
            <ac:picMk id="14" creationId="{00000000-0000-0000-0000-000000000000}"/>
          </ac:picMkLst>
        </pc:picChg>
        <pc:picChg chg="mod">
          <ac:chgData name="Έλια Αποστολοπούλου" userId="55324f8b-f5ef-49c9-8ce3-afc1f275c581" providerId="ADAL" clId="{7665DC8D-2206-4E62-A767-94188528A703}" dt="2024-08-25T18:20:17.073" v="4306" actId="1035"/>
          <ac:picMkLst>
            <pc:docMk/>
            <pc:sldMk cId="0" sldId="556"/>
            <ac:picMk id="15" creationId="{00000000-0000-0000-0000-000000000000}"/>
          </ac:picMkLst>
        </pc:picChg>
        <pc:picChg chg="mod">
          <ac:chgData name="Έλια Αποστολοπούλου" userId="55324f8b-f5ef-49c9-8ce3-afc1f275c581" providerId="ADAL" clId="{7665DC8D-2206-4E62-A767-94188528A703}" dt="2024-08-25T18:20:17.073" v="4306" actId="1035"/>
          <ac:picMkLst>
            <pc:docMk/>
            <pc:sldMk cId="0" sldId="556"/>
            <ac:picMk id="16" creationId="{00000000-0000-0000-0000-000000000000}"/>
          </ac:picMkLst>
        </pc:picChg>
        <pc:picChg chg="mod">
          <ac:chgData name="Έλια Αποστολοπούλου" userId="55324f8b-f5ef-49c9-8ce3-afc1f275c581" providerId="ADAL" clId="{7665DC8D-2206-4E62-A767-94188528A703}" dt="2024-08-25T18:20:17.073" v="4306" actId="1035"/>
          <ac:picMkLst>
            <pc:docMk/>
            <pc:sldMk cId="0" sldId="556"/>
            <ac:picMk id="17" creationId="{00000000-0000-0000-0000-000000000000}"/>
          </ac:picMkLst>
        </pc:picChg>
      </pc:sldChg>
      <pc:sldChg chg="add del">
        <pc:chgData name="Έλια Αποστολοπούλου" userId="55324f8b-f5ef-49c9-8ce3-afc1f275c581" providerId="ADAL" clId="{7665DC8D-2206-4E62-A767-94188528A703}" dt="2024-08-25T16:46:25.882" v="2463"/>
        <pc:sldMkLst>
          <pc:docMk/>
          <pc:sldMk cId="0" sldId="559"/>
        </pc:sldMkLst>
      </pc:sldChg>
      <pc:sldChg chg="modSp mod">
        <pc:chgData name="Έλια Αποστολοπούλου" userId="55324f8b-f5ef-49c9-8ce3-afc1f275c581" providerId="ADAL" clId="{7665DC8D-2206-4E62-A767-94188528A703}" dt="2024-08-25T16:40:13.778" v="2460" actId="20577"/>
        <pc:sldMkLst>
          <pc:docMk/>
          <pc:sldMk cId="2349870438" sldId="562"/>
        </pc:sldMkLst>
        <pc:spChg chg="mod">
          <ac:chgData name="Έλια Αποστολοπούλου" userId="55324f8b-f5ef-49c9-8ce3-afc1f275c581" providerId="ADAL" clId="{7665DC8D-2206-4E62-A767-94188528A703}" dt="2024-08-25T16:40:13.778" v="2460" actId="20577"/>
          <ac:spMkLst>
            <pc:docMk/>
            <pc:sldMk cId="2349870438" sldId="562"/>
            <ac:spMk id="17" creationId="{00000000-0000-0000-0000-000000000000}"/>
          </ac:spMkLst>
        </pc:spChg>
      </pc:sldChg>
      <pc:sldChg chg="modSp mod">
        <pc:chgData name="Έλια Αποστολοπούλου" userId="55324f8b-f5ef-49c9-8ce3-afc1f275c581" providerId="ADAL" clId="{7665DC8D-2206-4E62-A767-94188528A703}" dt="2024-08-24T15:52:05.012" v="1848" actId="108"/>
        <pc:sldMkLst>
          <pc:docMk/>
          <pc:sldMk cId="3066233651" sldId="564"/>
        </pc:sldMkLst>
        <pc:spChg chg="mod">
          <ac:chgData name="Έλια Αποστολοπούλου" userId="55324f8b-f5ef-49c9-8ce3-afc1f275c581" providerId="ADAL" clId="{7665DC8D-2206-4E62-A767-94188528A703}" dt="2024-08-24T15:52:05.012" v="1848" actId="108"/>
          <ac:spMkLst>
            <pc:docMk/>
            <pc:sldMk cId="3066233651" sldId="564"/>
            <ac:spMk id="9" creationId="{00000000-0000-0000-0000-000000000000}"/>
          </ac:spMkLst>
        </pc:spChg>
      </pc:sldChg>
      <pc:sldChg chg="add">
        <pc:chgData name="Έλια Αποστολοπούλου" userId="55324f8b-f5ef-49c9-8ce3-afc1f275c581" providerId="ADAL" clId="{7665DC8D-2206-4E62-A767-94188528A703}" dt="2024-08-26T17:52:28.935" v="4393"/>
        <pc:sldMkLst>
          <pc:docMk/>
          <pc:sldMk cId="0" sldId="568"/>
        </pc:sldMkLst>
      </pc:sldChg>
      <pc:sldChg chg="add">
        <pc:chgData name="Έλια Αποστολοπούλου" userId="55324f8b-f5ef-49c9-8ce3-afc1f275c581" providerId="ADAL" clId="{7665DC8D-2206-4E62-A767-94188528A703}" dt="2024-08-26T17:52:28.935" v="4393"/>
        <pc:sldMkLst>
          <pc:docMk/>
          <pc:sldMk cId="0" sldId="569"/>
        </pc:sldMkLst>
      </pc:sldChg>
      <pc:sldChg chg="add">
        <pc:chgData name="Έλια Αποστολοπούλου" userId="55324f8b-f5ef-49c9-8ce3-afc1f275c581" providerId="ADAL" clId="{7665DC8D-2206-4E62-A767-94188528A703}" dt="2024-08-26T17:52:28.935" v="4393"/>
        <pc:sldMkLst>
          <pc:docMk/>
          <pc:sldMk cId="0" sldId="570"/>
        </pc:sldMkLst>
      </pc:sldChg>
      <pc:sldChg chg="add">
        <pc:chgData name="Έλια Αποστολοπούλου" userId="55324f8b-f5ef-49c9-8ce3-afc1f275c581" providerId="ADAL" clId="{7665DC8D-2206-4E62-A767-94188528A703}" dt="2024-08-26T17:52:28.935" v="4393"/>
        <pc:sldMkLst>
          <pc:docMk/>
          <pc:sldMk cId="0" sldId="572"/>
        </pc:sldMkLst>
      </pc:sldChg>
      <pc:sldChg chg="add">
        <pc:chgData name="Έλια Αποστολοπούλου" userId="55324f8b-f5ef-49c9-8ce3-afc1f275c581" providerId="ADAL" clId="{7665DC8D-2206-4E62-A767-94188528A703}" dt="2024-08-26T17:52:28.935" v="4393"/>
        <pc:sldMkLst>
          <pc:docMk/>
          <pc:sldMk cId="0" sldId="573"/>
        </pc:sldMkLst>
      </pc:sldChg>
      <pc:sldChg chg="modSp mod">
        <pc:chgData name="Έλια Αποστολοπούλου" userId="55324f8b-f5ef-49c9-8ce3-afc1f275c581" providerId="ADAL" clId="{7665DC8D-2206-4E62-A767-94188528A703}" dt="2024-08-24T10:22:35.696" v="1042" actId="1037"/>
        <pc:sldMkLst>
          <pc:docMk/>
          <pc:sldMk cId="549596741" sldId="573"/>
        </pc:sldMkLst>
        <pc:graphicFrameChg chg="mod">
          <ac:chgData name="Έλια Αποστολοπούλου" userId="55324f8b-f5ef-49c9-8ce3-afc1f275c581" providerId="ADAL" clId="{7665DC8D-2206-4E62-A767-94188528A703}" dt="2024-08-24T10:22:35.696" v="1042" actId="1037"/>
          <ac:graphicFrameMkLst>
            <pc:docMk/>
            <pc:sldMk cId="549596741" sldId="573"/>
            <ac:graphicFrameMk id="4" creationId="{9AD88B42-090F-776D-F623-4385B42B10E6}"/>
          </ac:graphicFrameMkLst>
        </pc:graphicFrameChg>
        <pc:graphicFrameChg chg="mod">
          <ac:chgData name="Έλια Αποστολοπούλου" userId="55324f8b-f5ef-49c9-8ce3-afc1f275c581" providerId="ADAL" clId="{7665DC8D-2206-4E62-A767-94188528A703}" dt="2024-08-24T10:22:35.696" v="1042" actId="1037"/>
          <ac:graphicFrameMkLst>
            <pc:docMk/>
            <pc:sldMk cId="549596741" sldId="573"/>
            <ac:graphicFrameMk id="6" creationId="{86D4C972-1083-21D0-E65E-B6718AAF2458}"/>
          </ac:graphicFrameMkLst>
        </pc:graphicFrameChg>
      </pc:sldChg>
      <pc:sldChg chg="add">
        <pc:chgData name="Έλια Αποστολοπούλου" userId="55324f8b-f5ef-49c9-8ce3-afc1f275c581" providerId="ADAL" clId="{7665DC8D-2206-4E62-A767-94188528A703}" dt="2024-08-26T17:52:28.935" v="4393"/>
        <pc:sldMkLst>
          <pc:docMk/>
          <pc:sldMk cId="0" sldId="574"/>
        </pc:sldMkLst>
      </pc:sldChg>
      <pc:sldChg chg="modSp mod">
        <pc:chgData name="Έλια Αποστολοπούλου" userId="55324f8b-f5ef-49c9-8ce3-afc1f275c581" providerId="ADAL" clId="{7665DC8D-2206-4E62-A767-94188528A703}" dt="2024-08-24T10:21:36.784" v="1020" actId="20577"/>
        <pc:sldMkLst>
          <pc:docMk/>
          <pc:sldMk cId="772056917" sldId="576"/>
        </pc:sldMkLst>
        <pc:spChg chg="mod">
          <ac:chgData name="Έλια Αποστολοπούλου" userId="55324f8b-f5ef-49c9-8ce3-afc1f275c581" providerId="ADAL" clId="{7665DC8D-2206-4E62-A767-94188528A703}" dt="2024-08-24T10:21:36.784" v="1020" actId="20577"/>
          <ac:spMkLst>
            <pc:docMk/>
            <pc:sldMk cId="772056917" sldId="576"/>
            <ac:spMk id="2" creationId="{3CE00A7F-119D-B0EF-98F7-98180AC6FB44}"/>
          </ac:spMkLst>
        </pc:spChg>
      </pc:sldChg>
      <pc:sldChg chg="addSp delSp modSp mod ord">
        <pc:chgData name="Έλια Αποστολοπούλου" userId="55324f8b-f5ef-49c9-8ce3-afc1f275c581" providerId="ADAL" clId="{7665DC8D-2206-4E62-A767-94188528A703}" dt="2024-08-24T10:26:24.257" v="1046" actId="6549"/>
        <pc:sldMkLst>
          <pc:docMk/>
          <pc:sldMk cId="1810698393" sldId="588"/>
        </pc:sldMkLst>
        <pc:graphicFrameChg chg="modGraphic">
          <ac:chgData name="Έλια Αποστολοπούλου" userId="55324f8b-f5ef-49c9-8ce3-afc1f275c581" providerId="ADAL" clId="{7665DC8D-2206-4E62-A767-94188528A703}" dt="2024-08-24T10:26:24.257" v="1046" actId="6549"/>
          <ac:graphicFrameMkLst>
            <pc:docMk/>
            <pc:sldMk cId="1810698393" sldId="588"/>
            <ac:graphicFrameMk id="4" creationId="{7898C52B-F527-9814-3049-ED0133D63A9E}"/>
          </ac:graphicFrameMkLst>
        </pc:graphicFrameChg>
        <pc:graphicFrameChg chg="add mod">
          <ac:chgData name="Έλια Αποστολοπούλου" userId="55324f8b-f5ef-49c9-8ce3-afc1f275c581" providerId="ADAL" clId="{7665DC8D-2206-4E62-A767-94188528A703}" dt="2024-08-24T07:11:46.162" v="26" actId="1076"/>
          <ac:graphicFrameMkLst>
            <pc:docMk/>
            <pc:sldMk cId="1810698393" sldId="588"/>
            <ac:graphicFrameMk id="5" creationId="{5A2E5F76-0C39-8362-6D58-886E8F10315E}"/>
          </ac:graphicFrameMkLst>
        </pc:graphicFrameChg>
        <pc:graphicFrameChg chg="del">
          <ac:chgData name="Έλια Αποστολοπούλου" userId="55324f8b-f5ef-49c9-8ce3-afc1f275c581" providerId="ADAL" clId="{7665DC8D-2206-4E62-A767-94188528A703}" dt="2024-08-24T07:11:31.749" v="21" actId="21"/>
          <ac:graphicFrameMkLst>
            <pc:docMk/>
            <pc:sldMk cId="1810698393" sldId="588"/>
            <ac:graphicFrameMk id="6" creationId="{C0475303-397B-F61A-9672-18503FA712C2}"/>
          </ac:graphicFrameMkLst>
        </pc:graphicFrameChg>
      </pc:sldChg>
      <pc:sldChg chg="addSp delSp modSp mod">
        <pc:chgData name="Έλια Αποστολοπούλου" userId="55324f8b-f5ef-49c9-8ce3-afc1f275c581" providerId="ADAL" clId="{7665DC8D-2206-4E62-A767-94188528A703}" dt="2024-08-24T07:11:54.506" v="27" actId="1076"/>
        <pc:sldMkLst>
          <pc:docMk/>
          <pc:sldMk cId="753554540" sldId="589"/>
        </pc:sldMkLst>
        <pc:graphicFrameChg chg="del">
          <ac:chgData name="Έλια Αποστολοπούλου" userId="55324f8b-f5ef-49c9-8ce3-afc1f275c581" providerId="ADAL" clId="{7665DC8D-2206-4E62-A767-94188528A703}" dt="2024-08-24T07:11:38.692" v="24" actId="21"/>
          <ac:graphicFrameMkLst>
            <pc:docMk/>
            <pc:sldMk cId="753554540" sldId="589"/>
            <ac:graphicFrameMk id="5" creationId="{5A2E5F76-0C39-8362-6D58-886E8F10315E}"/>
          </ac:graphicFrameMkLst>
        </pc:graphicFrameChg>
        <pc:graphicFrameChg chg="add mod">
          <ac:chgData name="Έλια Αποστολοπούλου" userId="55324f8b-f5ef-49c9-8ce3-afc1f275c581" providerId="ADAL" clId="{7665DC8D-2206-4E62-A767-94188528A703}" dt="2024-08-24T07:11:54.506" v="27" actId="1076"/>
          <ac:graphicFrameMkLst>
            <pc:docMk/>
            <pc:sldMk cId="753554540" sldId="589"/>
            <ac:graphicFrameMk id="6" creationId="{C0475303-397B-F61A-9672-18503FA712C2}"/>
          </ac:graphicFrameMkLst>
        </pc:graphicFrameChg>
      </pc:sldChg>
      <pc:sldChg chg="modSp add del mod">
        <pc:chgData name="Έλια Αποστολοπούλου" userId="55324f8b-f5ef-49c9-8ce3-afc1f275c581" providerId="ADAL" clId="{7665DC8D-2206-4E62-A767-94188528A703}" dt="2024-08-24T10:24:13.793" v="1045" actId="20577"/>
        <pc:sldMkLst>
          <pc:docMk/>
          <pc:sldMk cId="4106358158" sldId="592"/>
        </pc:sldMkLst>
        <pc:graphicFrameChg chg="mod modGraphic">
          <ac:chgData name="Έλια Αποστολοπούλου" userId="55324f8b-f5ef-49c9-8ce3-afc1f275c581" providerId="ADAL" clId="{7665DC8D-2206-4E62-A767-94188528A703}" dt="2024-08-24T10:24:13.793" v="1045" actId="20577"/>
          <ac:graphicFrameMkLst>
            <pc:docMk/>
            <pc:sldMk cId="4106358158" sldId="592"/>
            <ac:graphicFrameMk id="3" creationId="{23990236-69AB-48A9-9766-EFEA3E270F88}"/>
          </ac:graphicFrameMkLst>
        </pc:graphicFrameChg>
      </pc:sldChg>
      <pc:sldChg chg="addSp delSp modSp mod">
        <pc:chgData name="Έλια Αποστολοπούλου" userId="55324f8b-f5ef-49c9-8ce3-afc1f275c581" providerId="ADAL" clId="{7665DC8D-2206-4E62-A767-94188528A703}" dt="2024-08-24T07:08:22.035" v="14" actId="21"/>
        <pc:sldMkLst>
          <pc:docMk/>
          <pc:sldMk cId="1707975924" sldId="593"/>
        </pc:sldMkLst>
        <pc:graphicFrameChg chg="mod">
          <ac:chgData name="Έλια Αποστολοπούλου" userId="55324f8b-f5ef-49c9-8ce3-afc1f275c581" providerId="ADAL" clId="{7665DC8D-2206-4E62-A767-94188528A703}" dt="2024-08-24T07:07:37.002" v="8" actId="1076"/>
          <ac:graphicFrameMkLst>
            <pc:docMk/>
            <pc:sldMk cId="1707975924" sldId="593"/>
            <ac:graphicFrameMk id="4" creationId="{23990236-69AB-48A9-9766-EFEA3E270F88}"/>
          </ac:graphicFrameMkLst>
        </pc:graphicFrameChg>
        <pc:graphicFrameChg chg="add del mod">
          <ac:chgData name="Έλια Αποστολοπούλου" userId="55324f8b-f5ef-49c9-8ce3-afc1f275c581" providerId="ADAL" clId="{7665DC8D-2206-4E62-A767-94188528A703}" dt="2024-08-24T07:08:22.035" v="14" actId="21"/>
          <ac:graphicFrameMkLst>
            <pc:docMk/>
            <pc:sldMk cId="1707975924" sldId="593"/>
            <ac:graphicFrameMk id="7" creationId="{FC1CCFAE-86A1-A2E2-2AE3-5676FBCF85A0}"/>
          </ac:graphicFrameMkLst>
        </pc:graphicFrameChg>
      </pc:sldChg>
      <pc:sldChg chg="ord">
        <pc:chgData name="Έλια Αποστολοπούλου" userId="55324f8b-f5ef-49c9-8ce3-afc1f275c581" providerId="ADAL" clId="{7665DC8D-2206-4E62-A767-94188528A703}" dt="2024-08-24T07:06:50.316" v="2"/>
        <pc:sldMkLst>
          <pc:docMk/>
          <pc:sldMk cId="3222949306" sldId="594"/>
        </pc:sldMkLst>
      </pc:sldChg>
      <pc:sldChg chg="addSp delSp modSp mod ord">
        <pc:chgData name="Έλια Αποστολοπούλου" userId="55324f8b-f5ef-49c9-8ce3-afc1f275c581" providerId="ADAL" clId="{7665DC8D-2206-4E62-A767-94188528A703}" dt="2024-08-24T07:08:35.552" v="18" actId="1076"/>
        <pc:sldMkLst>
          <pc:docMk/>
          <pc:sldMk cId="1398126518" sldId="595"/>
        </pc:sldMkLst>
        <pc:graphicFrameChg chg="add mod">
          <ac:chgData name="Έλια Αποστολοπούλου" userId="55324f8b-f5ef-49c9-8ce3-afc1f275c581" providerId="ADAL" clId="{7665DC8D-2206-4E62-A767-94188528A703}" dt="2024-08-24T07:08:35.552" v="18" actId="1076"/>
          <ac:graphicFrameMkLst>
            <pc:docMk/>
            <pc:sldMk cId="1398126518" sldId="595"/>
            <ac:graphicFrameMk id="3" creationId="{FC1CCFAE-86A1-A2E2-2AE3-5676FBCF85A0}"/>
          </ac:graphicFrameMkLst>
        </pc:graphicFrameChg>
        <pc:graphicFrameChg chg="mod">
          <ac:chgData name="Έλια Αποστολοπούλου" userId="55324f8b-f5ef-49c9-8ce3-afc1f275c581" providerId="ADAL" clId="{7665DC8D-2206-4E62-A767-94188528A703}" dt="2024-08-24T07:08:32.520" v="17" actId="1076"/>
          <ac:graphicFrameMkLst>
            <pc:docMk/>
            <pc:sldMk cId="1398126518" sldId="595"/>
            <ac:graphicFrameMk id="4" creationId="{7898C52B-F527-9814-3049-ED0133D63A9E}"/>
          </ac:graphicFrameMkLst>
        </pc:graphicFrameChg>
        <pc:graphicFrameChg chg="del">
          <ac:chgData name="Έλια Αποστολοπούλου" userId="55324f8b-f5ef-49c9-8ce3-afc1f275c581" providerId="ADAL" clId="{7665DC8D-2206-4E62-A767-94188528A703}" dt="2024-08-24T07:07:24.018" v="5" actId="21"/>
          <ac:graphicFrameMkLst>
            <pc:docMk/>
            <pc:sldMk cId="1398126518" sldId="595"/>
            <ac:graphicFrameMk id="7" creationId="{FC1CCFAE-86A1-A2E2-2AE3-5676FBCF85A0}"/>
          </ac:graphicFrameMkLst>
        </pc:graphicFrameChg>
        <pc:graphicFrameChg chg="mod">
          <ac:chgData name="Έλια Αποστολοπούλου" userId="55324f8b-f5ef-49c9-8ce3-afc1f275c581" providerId="ADAL" clId="{7665DC8D-2206-4E62-A767-94188528A703}" dt="2024-08-24T07:08:14.227" v="12" actId="1076"/>
          <ac:graphicFrameMkLst>
            <pc:docMk/>
            <pc:sldMk cId="1398126518" sldId="595"/>
            <ac:graphicFrameMk id="8" creationId="{C0475303-397B-F61A-9672-18503FA712C2}"/>
          </ac:graphicFrameMkLst>
        </pc:graphicFrameChg>
      </pc:sldChg>
      <pc:sldChg chg="addSp delSp modSp mod ord">
        <pc:chgData name="Έλια Αποστολοπούλου" userId="55324f8b-f5ef-49c9-8ce3-afc1f275c581" providerId="ADAL" clId="{7665DC8D-2206-4E62-A767-94188528A703}" dt="2024-08-25T18:06:31.179" v="4166" actId="207"/>
        <pc:sldMkLst>
          <pc:docMk/>
          <pc:sldMk cId="1379196069" sldId="599"/>
        </pc:sldMkLst>
        <pc:spChg chg="add mod">
          <ac:chgData name="Έλια Αποστολοπούλου" userId="55324f8b-f5ef-49c9-8ce3-afc1f275c581" providerId="ADAL" clId="{7665DC8D-2206-4E62-A767-94188528A703}" dt="2024-08-25T18:06:31.179" v="4166" actId="207"/>
          <ac:spMkLst>
            <pc:docMk/>
            <pc:sldMk cId="1379196069" sldId="599"/>
            <ac:spMk id="2" creationId="{0A962B91-5F61-EFED-02E4-B77A5C91BAD9}"/>
          </ac:spMkLst>
        </pc:spChg>
        <pc:spChg chg="add del mod">
          <ac:chgData name="Έλια Αποστολοπούλου" userId="55324f8b-f5ef-49c9-8ce3-afc1f275c581" providerId="ADAL" clId="{7665DC8D-2206-4E62-A767-94188528A703}" dt="2024-08-24T15:30:08.858" v="1492" actId="478"/>
          <ac:spMkLst>
            <pc:docMk/>
            <pc:sldMk cId="1379196069" sldId="599"/>
            <ac:spMk id="3" creationId="{A9597ADC-7D15-BE5F-3DDA-A2A2D6559C2A}"/>
          </ac:spMkLst>
        </pc:spChg>
        <pc:spChg chg="del">
          <ac:chgData name="Έλια Αποστολοπούλου" userId="55324f8b-f5ef-49c9-8ce3-afc1f275c581" providerId="ADAL" clId="{7665DC8D-2206-4E62-A767-94188528A703}" dt="2024-08-24T15:30:04.969" v="1491" actId="478"/>
          <ac:spMkLst>
            <pc:docMk/>
            <pc:sldMk cId="1379196069" sldId="599"/>
            <ac:spMk id="4" creationId="{05272A5F-9D44-258A-2B1A-9DDB0B5A0B28}"/>
          </ac:spMkLst>
        </pc:spChg>
        <pc:picChg chg="add mod">
          <ac:chgData name="Έλια Αποστολοπούλου" userId="55324f8b-f5ef-49c9-8ce3-afc1f275c581" providerId="ADAL" clId="{7665DC8D-2206-4E62-A767-94188528A703}" dt="2024-08-24T15:30:28.999" v="1496" actId="14100"/>
          <ac:picMkLst>
            <pc:docMk/>
            <pc:sldMk cId="1379196069" sldId="599"/>
            <ac:picMk id="6" creationId="{B0AEAFC7-38B9-5C36-B43A-D31ABA1052F7}"/>
          </ac:picMkLst>
        </pc:picChg>
      </pc:sldChg>
      <pc:sldChg chg="modSp mod">
        <pc:chgData name="Έλια Αποστολοπούλου" userId="55324f8b-f5ef-49c9-8ce3-afc1f275c581" providerId="ADAL" clId="{7665DC8D-2206-4E62-A767-94188528A703}" dt="2024-08-25T18:24:46.383" v="4328" actId="1076"/>
        <pc:sldMkLst>
          <pc:docMk/>
          <pc:sldMk cId="2518310765" sldId="600"/>
        </pc:sldMkLst>
        <pc:spChg chg="mod">
          <ac:chgData name="Έλια Αποστολοπούλου" userId="55324f8b-f5ef-49c9-8ce3-afc1f275c581" providerId="ADAL" clId="{7665DC8D-2206-4E62-A767-94188528A703}" dt="2024-08-25T18:24:46.383" v="4328" actId="1076"/>
          <ac:spMkLst>
            <pc:docMk/>
            <pc:sldMk cId="2518310765" sldId="600"/>
            <ac:spMk id="4" creationId="{05272A5F-9D44-258A-2B1A-9DDB0B5A0B28}"/>
          </ac:spMkLst>
        </pc:spChg>
      </pc:sldChg>
      <pc:sldChg chg="del">
        <pc:chgData name="Έλια Αποστολοπούλου" userId="55324f8b-f5ef-49c9-8ce3-afc1f275c581" providerId="ADAL" clId="{7665DC8D-2206-4E62-A767-94188528A703}" dt="2024-08-24T15:30:39.737" v="1497" actId="47"/>
        <pc:sldMkLst>
          <pc:docMk/>
          <pc:sldMk cId="293440659" sldId="602"/>
        </pc:sldMkLst>
      </pc:sldChg>
      <pc:sldChg chg="del">
        <pc:chgData name="Έλια Αποστολοπούλου" userId="55324f8b-f5ef-49c9-8ce3-afc1f275c581" providerId="ADAL" clId="{7665DC8D-2206-4E62-A767-94188528A703}" dt="2024-08-24T10:18:45.227" v="992" actId="2696"/>
        <pc:sldMkLst>
          <pc:docMk/>
          <pc:sldMk cId="130559184" sldId="606"/>
        </pc:sldMkLst>
      </pc:sldChg>
      <pc:sldChg chg="modSp add mod">
        <pc:chgData name="Έλια Αποστολοπούλου" userId="55324f8b-f5ef-49c9-8ce3-afc1f275c581" providerId="ADAL" clId="{7665DC8D-2206-4E62-A767-94188528A703}" dt="2024-08-24T10:18:49.793" v="994" actId="27636"/>
        <pc:sldMkLst>
          <pc:docMk/>
          <pc:sldMk cId="2312717229" sldId="606"/>
        </pc:sldMkLst>
        <pc:spChg chg="mod">
          <ac:chgData name="Έλια Αποστολοπούλου" userId="55324f8b-f5ef-49c9-8ce3-afc1f275c581" providerId="ADAL" clId="{7665DC8D-2206-4E62-A767-94188528A703}" dt="2024-08-24T10:18:49.793" v="994" actId="27636"/>
          <ac:spMkLst>
            <pc:docMk/>
            <pc:sldMk cId="2312717229" sldId="606"/>
            <ac:spMk id="2" creationId="{00000000-0000-0000-0000-000000000000}"/>
          </ac:spMkLst>
        </pc:spChg>
      </pc:sldChg>
      <pc:sldChg chg="del">
        <pc:chgData name="Έλια Αποστολοπούλου" userId="55324f8b-f5ef-49c9-8ce3-afc1f275c581" providerId="ADAL" clId="{7665DC8D-2206-4E62-A767-94188528A703}" dt="2024-08-24T07:55:49.932" v="632" actId="47"/>
        <pc:sldMkLst>
          <pc:docMk/>
          <pc:sldMk cId="881988917" sldId="608"/>
        </pc:sldMkLst>
      </pc:sldChg>
      <pc:sldChg chg="addSp delSp modSp mod ord modNotesTx">
        <pc:chgData name="Έλια Αποστολοπούλου" userId="55324f8b-f5ef-49c9-8ce3-afc1f275c581" providerId="ADAL" clId="{7665DC8D-2206-4E62-A767-94188528A703}" dt="2024-08-25T16:25:29.244" v="2275" actId="2165"/>
        <pc:sldMkLst>
          <pc:docMk/>
          <pc:sldMk cId="1569808974" sldId="610"/>
        </pc:sldMkLst>
        <pc:spChg chg="add del mod">
          <ac:chgData name="Έλια Αποστολοπούλου" userId="55324f8b-f5ef-49c9-8ce3-afc1f275c581" providerId="ADAL" clId="{7665DC8D-2206-4E62-A767-94188528A703}" dt="2024-08-24T15:58:25.918" v="1896" actId="478"/>
          <ac:spMkLst>
            <pc:docMk/>
            <pc:sldMk cId="1569808974" sldId="610"/>
            <ac:spMk id="3" creationId="{99879C65-F8DB-92D5-9F42-C1EB04EF418C}"/>
          </ac:spMkLst>
        </pc:spChg>
        <pc:spChg chg="mod">
          <ac:chgData name="Έλια Αποστολοπούλου" userId="55324f8b-f5ef-49c9-8ce3-afc1f275c581" providerId="ADAL" clId="{7665DC8D-2206-4E62-A767-94188528A703}" dt="2024-08-24T07:18:01.423" v="31" actId="207"/>
          <ac:spMkLst>
            <pc:docMk/>
            <pc:sldMk cId="1569808974" sldId="610"/>
            <ac:spMk id="17" creationId="{00000000-0000-0000-0000-000000000000}"/>
          </ac:spMkLst>
        </pc:spChg>
        <pc:graphicFrameChg chg="mod modGraphic">
          <ac:chgData name="Έλια Αποστολοπούλου" userId="55324f8b-f5ef-49c9-8ce3-afc1f275c581" providerId="ADAL" clId="{7665DC8D-2206-4E62-A767-94188528A703}" dt="2024-08-25T16:25:29.244" v="2275" actId="2165"/>
          <ac:graphicFrameMkLst>
            <pc:docMk/>
            <pc:sldMk cId="1569808974" sldId="610"/>
            <ac:graphicFrameMk id="4" creationId="{00000000-0000-0000-0000-000000000000}"/>
          </ac:graphicFrameMkLst>
        </pc:graphicFrameChg>
      </pc:sldChg>
      <pc:sldChg chg="del">
        <pc:chgData name="Έλια Αποστολοπούλου" userId="55324f8b-f5ef-49c9-8ce3-afc1f275c581" providerId="ADAL" clId="{7665DC8D-2206-4E62-A767-94188528A703}" dt="2024-08-24T10:18:45.227" v="992" actId="2696"/>
        <pc:sldMkLst>
          <pc:docMk/>
          <pc:sldMk cId="3541722898" sldId="611"/>
        </pc:sldMkLst>
      </pc:sldChg>
      <pc:sldChg chg="delSp modSp add mod">
        <pc:chgData name="Έλια Αποστολοπούλου" userId="55324f8b-f5ef-49c9-8ce3-afc1f275c581" providerId="ADAL" clId="{7665DC8D-2206-4E62-A767-94188528A703}" dt="2024-08-24T10:20:08.353" v="1007" actId="1076"/>
        <pc:sldMkLst>
          <pc:docMk/>
          <pc:sldMk cId="4219113893" sldId="611"/>
        </pc:sldMkLst>
        <pc:spChg chg="mod">
          <ac:chgData name="Έλια Αποστολοπούλου" userId="55324f8b-f5ef-49c9-8ce3-afc1f275c581" providerId="ADAL" clId="{7665DC8D-2206-4E62-A767-94188528A703}" dt="2024-08-24T10:18:49.847" v="995" actId="27636"/>
          <ac:spMkLst>
            <pc:docMk/>
            <pc:sldMk cId="4219113893" sldId="611"/>
            <ac:spMk id="2" creationId="{00000000-0000-0000-0000-000000000000}"/>
          </ac:spMkLst>
        </pc:spChg>
        <pc:picChg chg="mod">
          <ac:chgData name="Έλια Αποστολοπούλου" userId="55324f8b-f5ef-49c9-8ce3-afc1f275c581" providerId="ADAL" clId="{7665DC8D-2206-4E62-A767-94188528A703}" dt="2024-08-24T10:20:04.702" v="1006" actId="1076"/>
          <ac:picMkLst>
            <pc:docMk/>
            <pc:sldMk cId="4219113893" sldId="611"/>
            <ac:picMk id="3" creationId="{00000000-0000-0000-0000-000000000000}"/>
          </ac:picMkLst>
        </pc:picChg>
        <pc:picChg chg="del">
          <ac:chgData name="Έλια Αποστολοπούλου" userId="55324f8b-f5ef-49c9-8ce3-afc1f275c581" providerId="ADAL" clId="{7665DC8D-2206-4E62-A767-94188528A703}" dt="2024-08-24T10:19:55.790" v="1003" actId="478"/>
          <ac:picMkLst>
            <pc:docMk/>
            <pc:sldMk cId="4219113893" sldId="611"/>
            <ac:picMk id="5" creationId="{00000000-0000-0000-0000-000000000000}"/>
          </ac:picMkLst>
        </pc:picChg>
        <pc:picChg chg="mod">
          <ac:chgData name="Έλια Αποστολοπούλου" userId="55324f8b-f5ef-49c9-8ce3-afc1f275c581" providerId="ADAL" clId="{7665DC8D-2206-4E62-A767-94188528A703}" dt="2024-08-24T10:20:08.353" v="1007" actId="1076"/>
          <ac:picMkLst>
            <pc:docMk/>
            <pc:sldMk cId="4219113893" sldId="611"/>
            <ac:picMk id="9" creationId="{00000000-0000-0000-0000-000000000000}"/>
          </ac:picMkLst>
        </pc:picChg>
      </pc:sldChg>
      <pc:sldChg chg="modSp add mod">
        <pc:chgData name="Έλια Αποστολοπούλου" userId="55324f8b-f5ef-49c9-8ce3-afc1f275c581" providerId="ADAL" clId="{7665DC8D-2206-4E62-A767-94188528A703}" dt="2024-08-25T18:17:38.738" v="4256" actId="20577"/>
        <pc:sldMkLst>
          <pc:docMk/>
          <pc:sldMk cId="1033115234" sldId="613"/>
        </pc:sldMkLst>
        <pc:spChg chg="mod">
          <ac:chgData name="Έλια Αποστολοπούλου" userId="55324f8b-f5ef-49c9-8ce3-afc1f275c581" providerId="ADAL" clId="{7665DC8D-2206-4E62-A767-94188528A703}" dt="2024-08-25T17:49:25.082" v="3618" actId="14100"/>
          <ac:spMkLst>
            <pc:docMk/>
            <pc:sldMk cId="1033115234" sldId="613"/>
            <ac:spMk id="44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5T18:17:23.195" v="4245" actId="1076"/>
          <ac:spMkLst>
            <pc:docMk/>
            <pc:sldMk cId="1033115234" sldId="613"/>
            <ac:spMk id="48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5T18:17:12.959" v="4244" actId="20577"/>
          <ac:spMkLst>
            <pc:docMk/>
            <pc:sldMk cId="1033115234" sldId="613"/>
            <ac:spMk id="49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5T18:17:06.883" v="4231" actId="1076"/>
          <ac:spMkLst>
            <pc:docMk/>
            <pc:sldMk cId="1033115234" sldId="613"/>
            <ac:spMk id="52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5T18:17:38.738" v="4256" actId="20577"/>
          <ac:spMkLst>
            <pc:docMk/>
            <pc:sldMk cId="1033115234" sldId="613"/>
            <ac:spMk id="54" creationId="{00000000-0000-0000-0000-000000000000}"/>
          </ac:spMkLst>
        </pc:spChg>
      </pc:sldChg>
      <pc:sldChg chg="modSp del mod">
        <pc:chgData name="Έλια Αποστολοπούλου" userId="55324f8b-f5ef-49c9-8ce3-afc1f275c581" providerId="ADAL" clId="{7665DC8D-2206-4E62-A767-94188528A703}" dt="2024-08-25T17:05:34.211" v="2821" actId="2696"/>
        <pc:sldMkLst>
          <pc:docMk/>
          <pc:sldMk cId="1401584105" sldId="613"/>
        </pc:sldMkLst>
        <pc:spChg chg="mod">
          <ac:chgData name="Έλια Αποστολοπούλου" userId="55324f8b-f5ef-49c9-8ce3-afc1f275c581" providerId="ADAL" clId="{7665DC8D-2206-4E62-A767-94188528A703}" dt="2024-08-24T08:21:36.999" v="778" actId="27636"/>
          <ac:spMkLst>
            <pc:docMk/>
            <pc:sldMk cId="1401584105" sldId="613"/>
            <ac:spMk id="44" creationId="{00000000-0000-0000-0000-000000000000}"/>
          </ac:spMkLst>
        </pc:spChg>
      </pc:sldChg>
      <pc:sldChg chg="modSp mod">
        <pc:chgData name="Έλια Αποστολοπούλου" userId="55324f8b-f5ef-49c9-8ce3-afc1f275c581" providerId="ADAL" clId="{7665DC8D-2206-4E62-A767-94188528A703}" dt="2024-08-24T08:19:24.938" v="712" actId="20577"/>
        <pc:sldMkLst>
          <pc:docMk/>
          <pc:sldMk cId="4011405610" sldId="614"/>
        </pc:sldMkLst>
        <pc:spChg chg="mod">
          <ac:chgData name="Έλια Αποστολοπούλου" userId="55324f8b-f5ef-49c9-8ce3-afc1f275c581" providerId="ADAL" clId="{7665DC8D-2206-4E62-A767-94188528A703}" dt="2024-08-24T08:19:24.938" v="712" actId="20577"/>
          <ac:spMkLst>
            <pc:docMk/>
            <pc:sldMk cId="4011405610" sldId="614"/>
            <ac:spMk id="64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4T08:18:53.764" v="677" actId="113"/>
          <ac:spMkLst>
            <pc:docMk/>
            <pc:sldMk cId="4011405610" sldId="614"/>
            <ac:spMk id="65" creationId="{91F999D5-3F09-24FE-93B1-1364A83230A1}"/>
          </ac:spMkLst>
        </pc:spChg>
        <pc:spChg chg="mod">
          <ac:chgData name="Έλια Αποστολοπούλου" userId="55324f8b-f5ef-49c9-8ce3-afc1f275c581" providerId="ADAL" clId="{7665DC8D-2206-4E62-A767-94188528A703}" dt="2024-08-24T07:19:58.474" v="82" actId="20577"/>
          <ac:spMkLst>
            <pc:docMk/>
            <pc:sldMk cId="4011405610" sldId="614"/>
            <ac:spMk id="94" creationId="{91F999D5-3F09-24FE-93B1-1364A83230A1}"/>
          </ac:spMkLst>
        </pc:spChg>
        <pc:grpChg chg="mod">
          <ac:chgData name="Έλια Αποστολοπούλου" userId="55324f8b-f5ef-49c9-8ce3-afc1f275c581" providerId="ADAL" clId="{7665DC8D-2206-4E62-A767-94188528A703}" dt="2024-08-24T07:22:10.445" v="186" actId="1076"/>
          <ac:grpSpMkLst>
            <pc:docMk/>
            <pc:sldMk cId="4011405610" sldId="614"/>
            <ac:grpSpMk id="105" creationId="{02F20202-DF2B-55E4-C86B-C5896CF39743}"/>
          </ac:grpSpMkLst>
        </pc:grpChg>
      </pc:sldChg>
      <pc:sldChg chg="addSp modSp mod">
        <pc:chgData name="Έλια Αποστολοπούλου" userId="55324f8b-f5ef-49c9-8ce3-afc1f275c581" providerId="ADAL" clId="{7665DC8D-2206-4E62-A767-94188528A703}" dt="2024-08-25T18:06:16.799" v="4165" actId="207"/>
        <pc:sldMkLst>
          <pc:docMk/>
          <pc:sldMk cId="1606049941" sldId="615"/>
        </pc:sldMkLst>
        <pc:spChg chg="add mod">
          <ac:chgData name="Έλια Αποστολοπούλου" userId="55324f8b-f5ef-49c9-8ce3-afc1f275c581" providerId="ADAL" clId="{7665DC8D-2206-4E62-A767-94188528A703}" dt="2024-08-25T18:06:16.799" v="4165" actId="207"/>
          <ac:spMkLst>
            <pc:docMk/>
            <pc:sldMk cId="1606049941" sldId="615"/>
            <ac:spMk id="3" creationId="{57EE7354-BCF3-0463-A830-D24B69BD2811}"/>
          </ac:spMkLst>
        </pc:spChg>
        <pc:spChg chg="mod">
          <ac:chgData name="Έλια Αποστολοπούλου" userId="55324f8b-f5ef-49c9-8ce3-afc1f275c581" providerId="ADAL" clId="{7665DC8D-2206-4E62-A767-94188528A703}" dt="2024-08-25T18:05:31.750" v="4161" actId="27636"/>
          <ac:spMkLst>
            <pc:docMk/>
            <pc:sldMk cId="1606049941" sldId="615"/>
            <ac:spMk id="64" creationId="{00000000-0000-0000-0000-000000000000}"/>
          </ac:spMkLst>
        </pc:spChg>
      </pc:sldChg>
      <pc:sldChg chg="modNotesTx">
        <pc:chgData name="Έλια Αποστολοπούλου" userId="55324f8b-f5ef-49c9-8ce3-afc1f275c581" providerId="ADAL" clId="{7665DC8D-2206-4E62-A767-94188528A703}" dt="2024-08-25T17:38:56.518" v="3584" actId="20577"/>
        <pc:sldMkLst>
          <pc:docMk/>
          <pc:sldMk cId="3173088820" sldId="616"/>
        </pc:sldMkLst>
      </pc:sldChg>
      <pc:sldChg chg="modSp mod">
        <pc:chgData name="Έλια Αποστολοπούλου" userId="55324f8b-f5ef-49c9-8ce3-afc1f275c581" providerId="ADAL" clId="{7665DC8D-2206-4E62-A767-94188528A703}" dt="2024-08-24T15:59:03.520" v="1900" actId="20577"/>
        <pc:sldMkLst>
          <pc:docMk/>
          <pc:sldMk cId="3258710497" sldId="620"/>
        </pc:sldMkLst>
        <pc:spChg chg="mod">
          <ac:chgData name="Έλια Αποστολοπούλου" userId="55324f8b-f5ef-49c9-8ce3-afc1f275c581" providerId="ADAL" clId="{7665DC8D-2206-4E62-A767-94188528A703}" dt="2024-08-24T08:21:18.143" v="776" actId="27636"/>
          <ac:spMkLst>
            <pc:docMk/>
            <pc:sldMk cId="3258710497" sldId="620"/>
            <ac:spMk id="14" creationId="{00000000-0000-0000-0000-000000000000}"/>
          </ac:spMkLst>
        </pc:spChg>
        <pc:graphicFrameChg chg="mod modGraphic">
          <ac:chgData name="Έλια Αποστολοπούλου" userId="55324f8b-f5ef-49c9-8ce3-afc1f275c581" providerId="ADAL" clId="{7665DC8D-2206-4E62-A767-94188528A703}" dt="2024-08-24T15:59:03.520" v="1900" actId="20577"/>
          <ac:graphicFrameMkLst>
            <pc:docMk/>
            <pc:sldMk cId="3258710497" sldId="620"/>
            <ac:graphicFrameMk id="2" creationId="{00000000-0000-0000-0000-000000000000}"/>
          </ac:graphicFrameMkLst>
        </pc:graphicFrameChg>
      </pc:sldChg>
      <pc:sldChg chg="addSp delSp modSp mod ord setBg">
        <pc:chgData name="Έλια Αποστολοπούλου" userId="55324f8b-f5ef-49c9-8ce3-afc1f275c581" providerId="ADAL" clId="{7665DC8D-2206-4E62-A767-94188528A703}" dt="2024-08-26T07:26:22.887" v="4373" actId="20577"/>
        <pc:sldMkLst>
          <pc:docMk/>
          <pc:sldMk cId="3702783246" sldId="621"/>
        </pc:sldMkLst>
        <pc:spChg chg="add del mod">
          <ac:chgData name="Έλια Αποστολοπούλου" userId="55324f8b-f5ef-49c9-8ce3-afc1f275c581" providerId="ADAL" clId="{7665DC8D-2206-4E62-A767-94188528A703}" dt="2024-08-24T15:39:32.036" v="1508" actId="478"/>
          <ac:spMkLst>
            <pc:docMk/>
            <pc:sldMk cId="3702783246" sldId="621"/>
            <ac:spMk id="2" creationId="{A50E63D8-BAAB-14E6-402F-A1D7962D9EB5}"/>
          </ac:spMkLst>
        </pc:spChg>
        <pc:spChg chg="del">
          <ac:chgData name="Έλια Αποστολοπούλου" userId="55324f8b-f5ef-49c9-8ce3-afc1f275c581" providerId="ADAL" clId="{7665DC8D-2206-4E62-A767-94188528A703}" dt="2024-08-24T15:39:23.059" v="1499" actId="478"/>
          <ac:spMkLst>
            <pc:docMk/>
            <pc:sldMk cId="3702783246" sldId="621"/>
            <ac:spMk id="3" creationId="{00000000-0000-0000-0000-000000000000}"/>
          </ac:spMkLst>
        </pc:spChg>
        <pc:spChg chg="add del mod">
          <ac:chgData name="Έλια Αποστολοπούλου" userId="55324f8b-f5ef-49c9-8ce3-afc1f275c581" providerId="ADAL" clId="{7665DC8D-2206-4E62-A767-94188528A703}" dt="2024-08-24T15:39:35.051" v="1511" actId="478"/>
          <ac:spMkLst>
            <pc:docMk/>
            <pc:sldMk cId="3702783246" sldId="621"/>
            <ac:spMk id="4" creationId="{1EE0FE27-4655-80B5-ADF9-9825A191EA96}"/>
          </ac:spMkLst>
        </pc:spChg>
        <pc:spChg chg="mod">
          <ac:chgData name="Έλια Αποστολοπούλου" userId="55324f8b-f5ef-49c9-8ce3-afc1f275c581" providerId="ADAL" clId="{7665DC8D-2206-4E62-A767-94188528A703}" dt="2024-08-24T15:40:03.042" v="1522" actId="20577"/>
          <ac:spMkLst>
            <pc:docMk/>
            <pc:sldMk cId="3702783246" sldId="621"/>
            <ac:spMk id="5" creationId="{00000000-0000-0000-0000-000000000000}"/>
          </ac:spMkLst>
        </pc:spChg>
        <pc:spChg chg="del">
          <ac:chgData name="Έλια Αποστολοπούλου" userId="55324f8b-f5ef-49c9-8ce3-afc1f275c581" providerId="ADAL" clId="{7665DC8D-2206-4E62-A767-94188528A703}" dt="2024-08-24T15:39:23.869" v="1500" actId="478"/>
          <ac:spMkLst>
            <pc:docMk/>
            <pc:sldMk cId="3702783246" sldId="621"/>
            <ac:spMk id="6" creationId="{00000000-0000-0000-0000-000000000000}"/>
          </ac:spMkLst>
        </pc:spChg>
        <pc:spChg chg="del">
          <ac:chgData name="Έλια Αποστολοπούλου" userId="55324f8b-f5ef-49c9-8ce3-afc1f275c581" providerId="ADAL" clId="{7665DC8D-2206-4E62-A767-94188528A703}" dt="2024-08-24T15:39:36.911" v="1513" actId="478"/>
          <ac:spMkLst>
            <pc:docMk/>
            <pc:sldMk cId="3702783246" sldId="621"/>
            <ac:spMk id="7" creationId="{00000000-0000-0000-0000-000000000000}"/>
          </ac:spMkLst>
        </pc:spChg>
        <pc:spChg chg="del mod">
          <ac:chgData name="Έλια Αποστολοπούλου" userId="55324f8b-f5ef-49c9-8ce3-afc1f275c581" providerId="ADAL" clId="{7665DC8D-2206-4E62-A767-94188528A703}" dt="2024-08-24T15:39:27.590" v="1504" actId="478"/>
          <ac:spMkLst>
            <pc:docMk/>
            <pc:sldMk cId="3702783246" sldId="621"/>
            <ac:spMk id="8" creationId="{00000000-0000-0000-0000-000000000000}"/>
          </ac:spMkLst>
        </pc:spChg>
        <pc:spChg chg="del">
          <ac:chgData name="Έλια Αποστολοπούλου" userId="55324f8b-f5ef-49c9-8ce3-afc1f275c581" providerId="ADAL" clId="{7665DC8D-2206-4E62-A767-94188528A703}" dt="2024-08-24T15:39:28.807" v="1505" actId="478"/>
          <ac:spMkLst>
            <pc:docMk/>
            <pc:sldMk cId="3702783246" sldId="621"/>
            <ac:spMk id="9" creationId="{00000000-0000-0000-0000-000000000000}"/>
          </ac:spMkLst>
        </pc:spChg>
        <pc:spChg chg="del">
          <ac:chgData name="Έλια Αποστολοπούλου" userId="55324f8b-f5ef-49c9-8ce3-afc1f275c581" providerId="ADAL" clId="{7665DC8D-2206-4E62-A767-94188528A703}" dt="2024-08-24T15:39:26.774" v="1503" actId="478"/>
          <ac:spMkLst>
            <pc:docMk/>
            <pc:sldMk cId="3702783246" sldId="621"/>
            <ac:spMk id="10" creationId="{00000000-0000-0000-0000-000000000000}"/>
          </ac:spMkLst>
        </pc:spChg>
        <pc:spChg chg="del">
          <ac:chgData name="Έλια Αποστολοπούλου" userId="55324f8b-f5ef-49c9-8ce3-afc1f275c581" providerId="ADAL" clId="{7665DC8D-2206-4E62-A767-94188528A703}" dt="2024-08-24T15:39:34.340" v="1510" actId="478"/>
          <ac:spMkLst>
            <pc:docMk/>
            <pc:sldMk cId="3702783246" sldId="621"/>
            <ac:spMk id="11" creationId="{00000000-0000-0000-0000-000000000000}"/>
          </ac:spMkLst>
        </pc:spChg>
        <pc:spChg chg="del">
          <ac:chgData name="Έλια Αποστολοπούλου" userId="55324f8b-f5ef-49c9-8ce3-afc1f275c581" providerId="ADAL" clId="{7665DC8D-2206-4E62-A767-94188528A703}" dt="2024-08-24T15:39:33.396" v="1509" actId="478"/>
          <ac:spMkLst>
            <pc:docMk/>
            <pc:sldMk cId="3702783246" sldId="621"/>
            <ac:spMk id="12" creationId="{00000000-0000-0000-0000-000000000000}"/>
          </ac:spMkLst>
        </pc:spChg>
        <pc:spChg chg="del">
          <ac:chgData name="Έλια Αποστολοπούλου" userId="55324f8b-f5ef-49c9-8ce3-afc1f275c581" providerId="ADAL" clId="{7665DC8D-2206-4E62-A767-94188528A703}" dt="2024-08-24T15:39:30.201" v="1506" actId="478"/>
          <ac:spMkLst>
            <pc:docMk/>
            <pc:sldMk cId="3702783246" sldId="621"/>
            <ac:spMk id="13" creationId="{00000000-0000-0000-0000-000000000000}"/>
          </ac:spMkLst>
        </pc:spChg>
        <pc:spChg chg="del mod">
          <ac:chgData name="Έλια Αποστολοπούλου" userId="55324f8b-f5ef-49c9-8ce3-afc1f275c581" providerId="ADAL" clId="{7665DC8D-2206-4E62-A767-94188528A703}" dt="2024-08-24T15:39:31.173" v="1507" actId="478"/>
          <ac:spMkLst>
            <pc:docMk/>
            <pc:sldMk cId="3702783246" sldId="621"/>
            <ac:spMk id="14" creationId="{00000000-0000-0000-0000-000000000000}"/>
          </ac:spMkLst>
        </pc:spChg>
        <pc:spChg chg="del">
          <ac:chgData name="Έλια Αποστολοπούλου" userId="55324f8b-f5ef-49c9-8ce3-afc1f275c581" providerId="ADAL" clId="{7665DC8D-2206-4E62-A767-94188528A703}" dt="2024-08-24T15:39:35.722" v="1512" actId="478"/>
          <ac:spMkLst>
            <pc:docMk/>
            <pc:sldMk cId="3702783246" sldId="621"/>
            <ac:spMk id="15" creationId="{00000000-0000-0000-0000-000000000000}"/>
          </ac:spMkLst>
        </pc:spChg>
        <pc:spChg chg="add del mod">
          <ac:chgData name="Έλια Αποστολοπούλου" userId="55324f8b-f5ef-49c9-8ce3-afc1f275c581" providerId="ADAL" clId="{7665DC8D-2206-4E62-A767-94188528A703}" dt="2024-08-24T15:39:25.791" v="1502" actId="478"/>
          <ac:spMkLst>
            <pc:docMk/>
            <pc:sldMk cId="3702783246" sldId="621"/>
            <ac:spMk id="16" creationId="{1DFD4028-2DCF-AC43-FD68-B4EB13200DA7}"/>
          </ac:spMkLst>
        </pc:spChg>
        <pc:spChg chg="add">
          <ac:chgData name="Έλια Αποστολοπούλου" userId="55324f8b-f5ef-49c9-8ce3-afc1f275c581" providerId="ADAL" clId="{7665DC8D-2206-4E62-A767-94188528A703}" dt="2024-08-24T15:39:46.112" v="1514" actId="26606"/>
          <ac:spMkLst>
            <pc:docMk/>
            <pc:sldMk cId="3702783246" sldId="621"/>
            <ac:spMk id="19" creationId="{54A6836E-C603-43CB-9DA7-89D8E3FA3838}"/>
          </ac:spMkLst>
        </pc:spChg>
        <pc:spChg chg="add">
          <ac:chgData name="Έλια Αποστολοπούλου" userId="55324f8b-f5ef-49c9-8ce3-afc1f275c581" providerId="ADAL" clId="{7665DC8D-2206-4E62-A767-94188528A703}" dt="2024-08-24T15:39:46.112" v="1514" actId="26606"/>
          <ac:spMkLst>
            <pc:docMk/>
            <pc:sldMk cId="3702783246" sldId="621"/>
            <ac:spMk id="25" creationId="{296007DD-F9BF-4F0F-B8C6-C514B2841971}"/>
          </ac:spMkLst>
        </pc:spChg>
        <pc:spChg chg="add mod">
          <ac:chgData name="Έλια Αποστολοπούλου" userId="55324f8b-f5ef-49c9-8ce3-afc1f275c581" providerId="ADAL" clId="{7665DC8D-2206-4E62-A767-94188528A703}" dt="2024-08-26T07:26:02.291" v="4365" actId="20577"/>
          <ac:spMkLst>
            <pc:docMk/>
            <pc:sldMk cId="3702783246" sldId="621"/>
            <ac:spMk id="30" creationId="{A7564FF7-BBF0-C87F-33F6-47CF865140A1}"/>
          </ac:spMkLst>
        </pc:spChg>
        <pc:spChg chg="add mod">
          <ac:chgData name="Έλια Αποστολοπούλου" userId="55324f8b-f5ef-49c9-8ce3-afc1f275c581" providerId="ADAL" clId="{7665DC8D-2206-4E62-A767-94188528A703}" dt="2024-08-26T07:26:13.805" v="4369" actId="20577"/>
          <ac:spMkLst>
            <pc:docMk/>
            <pc:sldMk cId="3702783246" sldId="621"/>
            <ac:spMk id="32" creationId="{797EFEAD-75FF-B340-0B06-FDF8F5D64122}"/>
          </ac:spMkLst>
        </pc:spChg>
        <pc:spChg chg="add del mod">
          <ac:chgData name="Έλια Αποστολοπούλου" userId="55324f8b-f5ef-49c9-8ce3-afc1f275c581" providerId="ADAL" clId="{7665DC8D-2206-4E62-A767-94188528A703}" dt="2024-08-25T16:31:34.288" v="2371"/>
          <ac:spMkLst>
            <pc:docMk/>
            <pc:sldMk cId="3702783246" sldId="621"/>
            <ac:spMk id="34" creationId="{24B85676-EF27-6A88-B39C-EB55E1EB230A}"/>
          </ac:spMkLst>
        </pc:spChg>
        <pc:spChg chg="add del mod">
          <ac:chgData name="Έλια Αποστολοπούλου" userId="55324f8b-f5ef-49c9-8ce3-afc1f275c581" providerId="ADAL" clId="{7665DC8D-2206-4E62-A767-94188528A703}" dt="2024-08-25T16:31:34.283" v="2367"/>
          <ac:spMkLst>
            <pc:docMk/>
            <pc:sldMk cId="3702783246" sldId="621"/>
            <ac:spMk id="35" creationId="{AAA28ABF-B852-0E78-3B90-150A3C580F74}"/>
          </ac:spMkLst>
        </pc:spChg>
        <pc:spChg chg="add del mod">
          <ac:chgData name="Έλια Αποστολοπούλου" userId="55324f8b-f5ef-49c9-8ce3-afc1f275c581" providerId="ADAL" clId="{7665DC8D-2206-4E62-A767-94188528A703}" dt="2024-08-25T16:27:19.402" v="2288"/>
          <ac:spMkLst>
            <pc:docMk/>
            <pc:sldMk cId="3702783246" sldId="621"/>
            <ac:spMk id="36" creationId="{E87F0844-863A-5643-46E0-0D25A4D58E8F}"/>
          </ac:spMkLst>
        </pc:spChg>
        <pc:spChg chg="add mod">
          <ac:chgData name="Έλια Αποστολοπούλου" userId="55324f8b-f5ef-49c9-8ce3-afc1f275c581" providerId="ADAL" clId="{7665DC8D-2206-4E62-A767-94188528A703}" dt="2024-08-26T07:26:22.887" v="4373" actId="20577"/>
          <ac:spMkLst>
            <pc:docMk/>
            <pc:sldMk cId="3702783246" sldId="621"/>
            <ac:spMk id="37" creationId="{470D85FD-C898-C6F8-47D3-3BEF33CF77C4}"/>
          </ac:spMkLst>
        </pc:spChg>
        <pc:spChg chg="add del mod">
          <ac:chgData name="Έλια Αποστολοπούλου" userId="55324f8b-f5ef-49c9-8ce3-afc1f275c581" providerId="ADAL" clId="{7665DC8D-2206-4E62-A767-94188528A703}" dt="2024-08-25T16:31:34.296" v="2375"/>
          <ac:spMkLst>
            <pc:docMk/>
            <pc:sldMk cId="3702783246" sldId="621"/>
            <ac:spMk id="38" creationId="{D7A31FAD-355F-75D2-E511-8469F11E2109}"/>
          </ac:spMkLst>
        </pc:spChg>
        <pc:spChg chg="add del mod">
          <ac:chgData name="Έλια Αποστολοπούλου" userId="55324f8b-f5ef-49c9-8ce3-afc1f275c581" providerId="ADAL" clId="{7665DC8D-2206-4E62-A767-94188528A703}" dt="2024-08-25T16:31:34.292" v="2373"/>
          <ac:spMkLst>
            <pc:docMk/>
            <pc:sldMk cId="3702783246" sldId="621"/>
            <ac:spMk id="39" creationId="{379F2225-CCAF-A369-70A6-0D1A5F4BC346}"/>
          </ac:spMkLst>
        </pc:spChg>
        <pc:spChg chg="add mod">
          <ac:chgData name="Έλια Αποστολοπούλου" userId="55324f8b-f5ef-49c9-8ce3-afc1f275c581" providerId="ADAL" clId="{7665DC8D-2206-4E62-A767-94188528A703}" dt="2024-08-26T07:26:19.240" v="4371" actId="20577"/>
          <ac:spMkLst>
            <pc:docMk/>
            <pc:sldMk cId="3702783246" sldId="621"/>
            <ac:spMk id="40" creationId="{243C28EC-072A-3F84-71CB-2BA725D6715E}"/>
          </ac:spMkLst>
        </pc:spChg>
        <pc:spChg chg="add mod">
          <ac:chgData name="Έλια Αποστολοπούλου" userId="55324f8b-f5ef-49c9-8ce3-afc1f275c581" providerId="ADAL" clId="{7665DC8D-2206-4E62-A767-94188528A703}" dt="2024-08-26T07:26:06.616" v="4367" actId="20577"/>
          <ac:spMkLst>
            <pc:docMk/>
            <pc:sldMk cId="3702783246" sldId="621"/>
            <ac:spMk id="42" creationId="{19C70DFE-F585-EFF6-EDE5-C8DC2181577C}"/>
          </ac:spMkLst>
        </pc:spChg>
        <pc:spChg chg="add del mod">
          <ac:chgData name="Έλια Αποστολοπούλου" userId="55324f8b-f5ef-49c9-8ce3-afc1f275c581" providerId="ADAL" clId="{7665DC8D-2206-4E62-A767-94188528A703}" dt="2024-08-25T16:31:34.285" v="2369"/>
          <ac:spMkLst>
            <pc:docMk/>
            <pc:sldMk cId="3702783246" sldId="621"/>
            <ac:spMk id="44" creationId="{C863BACE-9F0C-399C-7946-EE11FF4FE378}"/>
          </ac:spMkLst>
        </pc:spChg>
        <pc:grpChg chg="add">
          <ac:chgData name="Έλια Αποστολοπούλου" userId="55324f8b-f5ef-49c9-8ce3-afc1f275c581" providerId="ADAL" clId="{7665DC8D-2206-4E62-A767-94188528A703}" dt="2024-08-24T15:39:46.112" v="1514" actId="26606"/>
          <ac:grpSpMkLst>
            <pc:docMk/>
            <pc:sldMk cId="3702783246" sldId="621"/>
            <ac:grpSpMk id="20" creationId="{CD0398DD-AD75-4E2B-A3C6-35073082A8B4}"/>
          </ac:grpSpMkLst>
        </pc:grpChg>
        <pc:grpChg chg="add">
          <ac:chgData name="Έλια Αποστολοπούλου" userId="55324f8b-f5ef-49c9-8ce3-afc1f275c581" providerId="ADAL" clId="{7665DC8D-2206-4E62-A767-94188528A703}" dt="2024-08-24T15:39:46.112" v="1514" actId="26606"/>
          <ac:grpSpMkLst>
            <pc:docMk/>
            <pc:sldMk cId="3702783246" sldId="621"/>
            <ac:grpSpMk id="26" creationId="{8A0FAFCA-5C96-453B-83B7-A9AEF7F18960}"/>
          </ac:grpSpMkLst>
        </pc:grpChg>
      </pc:sldChg>
      <pc:sldChg chg="addSp delSp modSp mod ord modNotesTx">
        <pc:chgData name="Έλια Αποστολοπούλου" userId="55324f8b-f5ef-49c9-8ce3-afc1f275c581" providerId="ADAL" clId="{7665DC8D-2206-4E62-A767-94188528A703}" dt="2024-08-25T18:05:23.038" v="4159" actId="1076"/>
        <pc:sldMkLst>
          <pc:docMk/>
          <pc:sldMk cId="2472557635" sldId="623"/>
        </pc:sldMkLst>
        <pc:spChg chg="mod">
          <ac:chgData name="Έλια Αποστολοπούλου" userId="55324f8b-f5ef-49c9-8ce3-afc1f275c581" providerId="ADAL" clId="{7665DC8D-2206-4E62-A767-94188528A703}" dt="2024-08-24T16:01:11.576" v="1997" actId="20577"/>
          <ac:spMkLst>
            <pc:docMk/>
            <pc:sldMk cId="2472557635" sldId="623"/>
            <ac:spMk id="2" creationId="{00000000-0000-0000-0000-000000000000}"/>
          </ac:spMkLst>
        </pc:spChg>
        <pc:spChg chg="del mod">
          <ac:chgData name="Έλια Αποστολοπούλου" userId="55324f8b-f5ef-49c9-8ce3-afc1f275c581" providerId="ADAL" clId="{7665DC8D-2206-4E62-A767-94188528A703}" dt="2024-08-25T17:59:33.448" v="3833" actId="478"/>
          <ac:spMkLst>
            <pc:docMk/>
            <pc:sldMk cId="2472557635" sldId="623"/>
            <ac:spMk id="6" creationId="{00000000-0000-0000-0000-000000000000}"/>
          </ac:spMkLst>
        </pc:spChg>
        <pc:graphicFrameChg chg="add mod modGraphic">
          <ac:chgData name="Έλια Αποστολοπούλου" userId="55324f8b-f5ef-49c9-8ce3-afc1f275c581" providerId="ADAL" clId="{7665DC8D-2206-4E62-A767-94188528A703}" dt="2024-08-25T18:05:23.038" v="4159" actId="1076"/>
          <ac:graphicFrameMkLst>
            <pc:docMk/>
            <pc:sldMk cId="2472557635" sldId="623"/>
            <ac:graphicFrameMk id="3" creationId="{A3A25F3F-E4E5-CE2E-2332-2F0C0AE9ABA0}"/>
          </ac:graphicFrameMkLst>
        </pc:graphicFrameChg>
        <pc:graphicFrameChg chg="add mod modGraphic">
          <ac:chgData name="Έλια Αποστολοπούλου" userId="55324f8b-f5ef-49c9-8ce3-afc1f275c581" providerId="ADAL" clId="{7665DC8D-2206-4E62-A767-94188528A703}" dt="2024-08-25T18:05:01.539" v="4156" actId="20577"/>
          <ac:graphicFrameMkLst>
            <pc:docMk/>
            <pc:sldMk cId="2472557635" sldId="623"/>
            <ac:graphicFrameMk id="5" creationId="{953A8633-A56E-FBF0-9124-0A3121FF2CC5}"/>
          </ac:graphicFrameMkLst>
        </pc:graphicFrameChg>
        <pc:picChg chg="del mod">
          <ac:chgData name="Έλια Αποστολοπούλου" userId="55324f8b-f5ef-49c9-8ce3-afc1f275c581" providerId="ADAL" clId="{7665DC8D-2206-4E62-A767-94188528A703}" dt="2024-08-25T18:05:03.788" v="4157" actId="478"/>
          <ac:picMkLst>
            <pc:docMk/>
            <pc:sldMk cId="2472557635" sldId="623"/>
            <ac:picMk id="4" creationId="{00000000-0000-0000-0000-000000000000}"/>
          </ac:picMkLst>
        </pc:picChg>
      </pc:sldChg>
      <pc:sldChg chg="addSp modSp mod">
        <pc:chgData name="Έλια Αποστολοπούλου" userId="55324f8b-f5ef-49c9-8ce3-afc1f275c581" providerId="ADAL" clId="{7665DC8D-2206-4E62-A767-94188528A703}" dt="2024-08-24T10:30:12.713" v="1130" actId="20577"/>
        <pc:sldMkLst>
          <pc:docMk/>
          <pc:sldMk cId="2011789924" sldId="624"/>
        </pc:sldMkLst>
        <pc:spChg chg="mod">
          <ac:chgData name="Έλια Αποστολοπούλου" userId="55324f8b-f5ef-49c9-8ce3-afc1f275c581" providerId="ADAL" clId="{7665DC8D-2206-4E62-A767-94188528A703}" dt="2024-08-24T10:28:10.087" v="1069" actId="20577"/>
          <ac:spMkLst>
            <pc:docMk/>
            <pc:sldMk cId="2011789924" sldId="624"/>
            <ac:spMk id="2" creationId="{3CE00A7F-119D-B0EF-98F7-98180AC6FB44}"/>
          </ac:spMkLst>
        </pc:spChg>
        <pc:graphicFrameChg chg="add mod modGraphic">
          <ac:chgData name="Έλια Αποστολοπούλου" userId="55324f8b-f5ef-49c9-8ce3-afc1f275c581" providerId="ADAL" clId="{7665DC8D-2206-4E62-A767-94188528A703}" dt="2024-08-24T10:30:12.713" v="1130" actId="20577"/>
          <ac:graphicFrameMkLst>
            <pc:docMk/>
            <pc:sldMk cId="2011789924" sldId="624"/>
            <ac:graphicFrameMk id="4" creationId="{7F6928F6-8D73-AFA9-D97A-C6C9C35E0233}"/>
          </ac:graphicFrameMkLst>
        </pc:graphicFrameChg>
      </pc:sldChg>
      <pc:sldChg chg="modSp mod ord">
        <pc:chgData name="Έλια Αποστολοπούλου" userId="55324f8b-f5ef-49c9-8ce3-afc1f275c581" providerId="ADAL" clId="{7665DC8D-2206-4E62-A767-94188528A703}" dt="2024-08-24T10:19:21.380" v="1000"/>
        <pc:sldMkLst>
          <pc:docMk/>
          <pc:sldMk cId="2676870235" sldId="625"/>
        </pc:sldMkLst>
        <pc:spChg chg="mod">
          <ac:chgData name="Έλια Αποστολοπούλου" userId="55324f8b-f5ef-49c9-8ce3-afc1f275c581" providerId="ADAL" clId="{7665DC8D-2206-4E62-A767-94188528A703}" dt="2024-08-24T08:53:19.501" v="919" actId="6549"/>
          <ac:spMkLst>
            <pc:docMk/>
            <pc:sldMk cId="2676870235" sldId="625"/>
            <ac:spMk id="3" creationId="{7B9C5856-9D0D-1432-2B64-C743BB072A19}"/>
          </ac:spMkLst>
        </pc:spChg>
      </pc:sldChg>
      <pc:sldChg chg="add">
        <pc:chgData name="Έλια Αποστολοπούλου" userId="55324f8b-f5ef-49c9-8ce3-afc1f275c581" providerId="ADAL" clId="{7665DC8D-2206-4E62-A767-94188528A703}" dt="2024-08-26T17:52:28.935" v="4393"/>
        <pc:sldMkLst>
          <pc:docMk/>
          <pc:sldMk cId="0" sldId="626"/>
        </pc:sldMkLst>
      </pc:sldChg>
      <pc:sldChg chg="modSp mod ord">
        <pc:chgData name="Έλια Αποστολοπούλου" userId="55324f8b-f5ef-49c9-8ce3-afc1f275c581" providerId="ADAL" clId="{7665DC8D-2206-4E62-A767-94188528A703}" dt="2024-08-24T10:22:24.148" v="1030" actId="6549"/>
        <pc:sldMkLst>
          <pc:docMk/>
          <pc:sldMk cId="377641883" sldId="626"/>
        </pc:sldMkLst>
        <pc:spChg chg="mod">
          <ac:chgData name="Έλια Αποστολοπούλου" userId="55324f8b-f5ef-49c9-8ce3-afc1f275c581" providerId="ADAL" clId="{7665DC8D-2206-4E62-A767-94188528A703}" dt="2024-08-24T10:22:24.148" v="1030" actId="6549"/>
          <ac:spMkLst>
            <pc:docMk/>
            <pc:sldMk cId="377641883" sldId="626"/>
            <ac:spMk id="2" creationId="{3CE00A7F-119D-B0EF-98F7-98180AC6FB44}"/>
          </ac:spMkLst>
        </pc:spChg>
      </pc:sldChg>
      <pc:sldChg chg="add">
        <pc:chgData name="Έλια Αποστολοπούλου" userId="55324f8b-f5ef-49c9-8ce3-afc1f275c581" providerId="ADAL" clId="{7665DC8D-2206-4E62-A767-94188528A703}" dt="2024-08-26T17:52:28.935" v="4393"/>
        <pc:sldMkLst>
          <pc:docMk/>
          <pc:sldMk cId="0" sldId="630"/>
        </pc:sldMkLst>
      </pc:sldChg>
      <pc:sldChg chg="add">
        <pc:chgData name="Έλια Αποστολοπούλου" userId="55324f8b-f5ef-49c9-8ce3-afc1f275c581" providerId="ADAL" clId="{7665DC8D-2206-4E62-A767-94188528A703}" dt="2024-08-26T17:52:28.935" v="4393"/>
        <pc:sldMkLst>
          <pc:docMk/>
          <pc:sldMk cId="0" sldId="631"/>
        </pc:sldMkLst>
      </pc:sldChg>
      <pc:sldChg chg="del">
        <pc:chgData name="Έλια Αποστολοπούλου" userId="55324f8b-f5ef-49c9-8ce3-afc1f275c581" providerId="ADAL" clId="{7665DC8D-2206-4E62-A767-94188528A703}" dt="2024-08-24T07:46:31.232" v="460" actId="47"/>
        <pc:sldMkLst>
          <pc:docMk/>
          <pc:sldMk cId="2847182769" sldId="631"/>
        </pc:sldMkLst>
      </pc:sldChg>
      <pc:sldChg chg="add">
        <pc:chgData name="Έλια Αποστολοπούλου" userId="55324f8b-f5ef-49c9-8ce3-afc1f275c581" providerId="ADAL" clId="{7665DC8D-2206-4E62-A767-94188528A703}" dt="2024-08-26T17:52:28.935" v="4393"/>
        <pc:sldMkLst>
          <pc:docMk/>
          <pc:sldMk cId="0" sldId="632"/>
        </pc:sldMkLst>
      </pc:sldChg>
      <pc:sldChg chg="addSp delSp modSp add del mod modCm">
        <pc:chgData name="Έλια Αποστολοπούλου" userId="55324f8b-f5ef-49c9-8ce3-afc1f275c581" providerId="ADAL" clId="{7665DC8D-2206-4E62-A767-94188528A703}" dt="2024-08-25T17:57:21.121" v="3716" actId="47"/>
        <pc:sldMkLst>
          <pc:docMk/>
          <pc:sldMk cId="1966678697" sldId="632"/>
        </pc:sldMkLst>
        <pc:spChg chg="del">
          <ac:chgData name="Έλια Αποστολοπούλου" userId="55324f8b-f5ef-49c9-8ce3-afc1f275c581" providerId="ADAL" clId="{7665DC8D-2206-4E62-A767-94188528A703}" dt="2024-08-24T07:43:15.809" v="426" actId="478"/>
          <ac:spMkLst>
            <pc:docMk/>
            <pc:sldMk cId="1966678697" sldId="632"/>
            <ac:spMk id="2" creationId="{81D78321-113F-9406-AFF4-24564B5A69E5}"/>
          </ac:spMkLst>
        </pc:spChg>
        <pc:spChg chg="add del mod">
          <ac:chgData name="Έλια Αποστολοπούλου" userId="55324f8b-f5ef-49c9-8ce3-afc1f275c581" providerId="ADAL" clId="{7665DC8D-2206-4E62-A767-94188528A703}" dt="2024-08-24T07:46:16.289" v="457" actId="478"/>
          <ac:spMkLst>
            <pc:docMk/>
            <pc:sldMk cId="1966678697" sldId="632"/>
            <ac:spMk id="3" creationId="{DA84EB7B-5766-CF37-1F26-793159AAA1FF}"/>
          </ac:spMkLst>
        </pc:spChg>
        <pc:spChg chg="del">
          <ac:chgData name="Έλια Αποστολοπούλου" userId="55324f8b-f5ef-49c9-8ce3-afc1f275c581" providerId="ADAL" clId="{7665DC8D-2206-4E62-A767-94188528A703}" dt="2024-08-24T07:43:15.809" v="426" actId="478"/>
          <ac:spMkLst>
            <pc:docMk/>
            <pc:sldMk cId="1966678697" sldId="632"/>
            <ac:spMk id="4" creationId="{AFFCE3BD-16C8-E5D2-4C24-0C2015807C49}"/>
          </ac:spMkLst>
        </pc:spChg>
        <pc:spChg chg="del">
          <ac:chgData name="Έλια Αποστολοπούλου" userId="55324f8b-f5ef-49c9-8ce3-afc1f275c581" providerId="ADAL" clId="{7665DC8D-2206-4E62-A767-94188528A703}" dt="2024-08-24T07:43:15.809" v="426" actId="478"/>
          <ac:spMkLst>
            <pc:docMk/>
            <pc:sldMk cId="1966678697" sldId="632"/>
            <ac:spMk id="5" creationId="{373F5818-84B5-794C-91B7-5D10B499FF01}"/>
          </ac:spMkLst>
        </pc:spChg>
        <pc:spChg chg="del">
          <ac:chgData name="Έλια Αποστολοπούλου" userId="55324f8b-f5ef-49c9-8ce3-afc1f275c581" providerId="ADAL" clId="{7665DC8D-2206-4E62-A767-94188528A703}" dt="2024-08-24T07:43:15.809" v="426" actId="478"/>
          <ac:spMkLst>
            <pc:docMk/>
            <pc:sldMk cId="1966678697" sldId="632"/>
            <ac:spMk id="6" creationId="{7306A527-7667-4182-922E-CE47B4CA4AB0}"/>
          </ac:spMkLst>
        </pc:spChg>
        <pc:spChg chg="mod">
          <ac:chgData name="Έλια Αποστολοπούλου" userId="55324f8b-f5ef-49c9-8ce3-afc1f275c581" providerId="ADAL" clId="{7665DC8D-2206-4E62-A767-94188528A703}" dt="2024-08-25T16:49:06.135" v="2517" actId="20577"/>
          <ac:spMkLst>
            <pc:docMk/>
            <pc:sldMk cId="1966678697" sldId="632"/>
            <ac:spMk id="7" creationId="{A83C3442-05A4-A79D-44A3-34E1ED582AE7}"/>
          </ac:spMkLst>
        </pc:spChg>
        <pc:spChg chg="mod">
          <ac:chgData name="Έλια Αποστολοπούλου" userId="55324f8b-f5ef-49c9-8ce3-afc1f275c581" providerId="ADAL" clId="{7665DC8D-2206-4E62-A767-94188528A703}" dt="2024-08-25T17:51:21.577" v="3624" actId="21"/>
          <ac:spMkLst>
            <pc:docMk/>
            <pc:sldMk cId="1966678697" sldId="632"/>
            <ac:spMk id="10" creationId="{EA75FE71-E549-121D-08C6-545D9AAC630C}"/>
          </ac:spMkLst>
        </pc:spChg>
        <pc:spChg chg="mod">
          <ac:chgData name="Έλια Αποστολοπούλου" userId="55324f8b-f5ef-49c9-8ce3-afc1f275c581" providerId="ADAL" clId="{7665DC8D-2206-4E62-A767-94188528A703}" dt="2024-08-25T16:57:36.344" v="2730" actId="1076"/>
          <ac:spMkLst>
            <pc:docMk/>
            <pc:sldMk cId="1966678697" sldId="632"/>
            <ac:spMk id="11" creationId="{58496F06-4EB9-4B90-E1CD-97EF507F1EF9}"/>
          </ac:spMkLst>
        </pc:spChg>
        <pc:spChg chg="mod">
          <ac:chgData name="Έλια Αποστολοπούλου" userId="55324f8b-f5ef-49c9-8ce3-afc1f275c581" providerId="ADAL" clId="{7665DC8D-2206-4E62-A767-94188528A703}" dt="2024-08-25T16:57:30.884" v="2729" actId="1076"/>
          <ac:spMkLst>
            <pc:docMk/>
            <pc:sldMk cId="1966678697" sldId="632"/>
            <ac:spMk id="13" creationId="{B89A1C41-BDAA-D431-5E14-D3B803FACF62}"/>
          </ac:spMkLst>
        </pc:spChg>
        <pc:spChg chg="mod">
          <ac:chgData name="Έλια Αποστολοπούλου" userId="55324f8b-f5ef-49c9-8ce3-afc1f275c581" providerId="ADAL" clId="{7665DC8D-2206-4E62-A767-94188528A703}" dt="2024-08-25T17:03:12.928" v="2820" actId="1076"/>
          <ac:spMkLst>
            <pc:docMk/>
            <pc:sldMk cId="1966678697" sldId="632"/>
            <ac:spMk id="14" creationId="{0C69032F-B44C-2679-69EB-4C425096600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Έλια Αποστολοπούλου" userId="55324f8b-f5ef-49c9-8ce3-afc1f275c581" providerId="ADAL" clId="{7665DC8D-2206-4E62-A767-94188528A703}" dt="2024-08-25T17:51:21.577" v="3624" actId="21"/>
              <pc2:cmMkLst xmlns:pc2="http://schemas.microsoft.com/office/powerpoint/2019/9/main/command">
                <pc:docMk/>
                <pc:sldMk cId="1966678697" sldId="632"/>
                <pc2:cmMk id="{714C4086-21F3-4A0A-9BA0-86BDEC00F52B}"/>
              </pc2:cmMkLst>
            </pc226:cmChg>
          </p:ext>
        </pc:extLst>
      </pc:sldChg>
      <pc:sldChg chg="addSp delSp modSp add del mod ord">
        <pc:chgData name="Έλια Αποστολοπούλου" userId="55324f8b-f5ef-49c9-8ce3-afc1f275c581" providerId="ADAL" clId="{7665DC8D-2206-4E62-A767-94188528A703}" dt="2024-08-26T07:23:13.369" v="4363" actId="47"/>
        <pc:sldMkLst>
          <pc:docMk/>
          <pc:sldMk cId="1443209433" sldId="633"/>
        </pc:sldMkLst>
        <pc:spChg chg="add mod">
          <ac:chgData name="Έλια Αποστολοπούλου" userId="55324f8b-f5ef-49c9-8ce3-afc1f275c581" providerId="ADAL" clId="{7665DC8D-2206-4E62-A767-94188528A703}" dt="2024-08-25T06:07:51.326" v="2150" actId="1076"/>
          <ac:spMkLst>
            <pc:docMk/>
            <pc:sldMk cId="1443209433" sldId="633"/>
            <ac:spMk id="5" creationId="{12D747F6-6519-3C18-30A2-4254FDC6A1EC}"/>
          </ac:spMkLst>
        </pc:spChg>
        <pc:spChg chg="mod">
          <ac:chgData name="Έλια Αποστολοπούλου" userId="55324f8b-f5ef-49c9-8ce3-afc1f275c581" providerId="ADAL" clId="{7665DC8D-2206-4E62-A767-94188528A703}" dt="2024-08-25T06:04:38.555" v="2064" actId="108"/>
          <ac:spMkLst>
            <pc:docMk/>
            <pc:sldMk cId="1443209433" sldId="633"/>
            <ac:spMk id="17" creationId="{A48572CE-F58A-25BB-EB3A-78974843B360}"/>
          </ac:spMkLst>
        </pc:spChg>
        <pc:picChg chg="del">
          <ac:chgData name="Έλια Αποστολοπούλου" userId="55324f8b-f5ef-49c9-8ce3-afc1f275c581" providerId="ADAL" clId="{7665DC8D-2206-4E62-A767-94188528A703}" dt="2024-08-24T08:11:10.446" v="644" actId="478"/>
          <ac:picMkLst>
            <pc:docMk/>
            <pc:sldMk cId="1443209433" sldId="633"/>
            <ac:picMk id="3" creationId="{00000000-0000-0000-0000-000000000000}"/>
          </ac:picMkLst>
        </pc:picChg>
        <pc:picChg chg="add mod">
          <ac:chgData name="Έλια Αποστολοπούλου" userId="55324f8b-f5ef-49c9-8ce3-afc1f275c581" providerId="ADAL" clId="{7665DC8D-2206-4E62-A767-94188528A703}" dt="2024-08-25T06:03:23.707" v="2014" actId="1076"/>
          <ac:picMkLst>
            <pc:docMk/>
            <pc:sldMk cId="1443209433" sldId="633"/>
            <ac:picMk id="3" creationId="{7399C094-8B33-6359-9E2D-5DC48B336324}"/>
          </ac:picMkLst>
        </pc:picChg>
        <pc:picChg chg="add mod modCrop">
          <ac:chgData name="Έλια Αποστολοπούλου" userId="55324f8b-f5ef-49c9-8ce3-afc1f275c581" providerId="ADAL" clId="{7665DC8D-2206-4E62-A767-94188528A703}" dt="2024-08-25T06:12:47.947" v="2274" actId="732"/>
          <ac:picMkLst>
            <pc:docMk/>
            <pc:sldMk cId="1443209433" sldId="633"/>
            <ac:picMk id="4" creationId="{E24990E6-B0B3-4CB2-FA4A-EE9092E25349}"/>
          </ac:picMkLst>
        </pc:picChg>
        <pc:picChg chg="add del mod">
          <ac:chgData name="Έλια Αποστολοπούλου" userId="55324f8b-f5ef-49c9-8ce3-afc1f275c581" providerId="ADAL" clId="{7665DC8D-2206-4E62-A767-94188528A703}" dt="2024-08-25T05:59:47.125" v="2004" actId="478"/>
          <ac:picMkLst>
            <pc:docMk/>
            <pc:sldMk cId="1443209433" sldId="633"/>
            <ac:picMk id="1026" creationId="{9F9F395D-50AA-519A-BE49-EFA8B45E52A3}"/>
          </ac:picMkLst>
        </pc:picChg>
      </pc:sldChg>
      <pc:sldChg chg="del">
        <pc:chgData name="Έλια Αποστολοπούλου" userId="55324f8b-f5ef-49c9-8ce3-afc1f275c581" providerId="ADAL" clId="{7665DC8D-2206-4E62-A767-94188528A703}" dt="2024-08-24T07:42:46.153" v="425" actId="47"/>
        <pc:sldMkLst>
          <pc:docMk/>
          <pc:sldMk cId="3095878440" sldId="633"/>
        </pc:sldMkLst>
      </pc:sldChg>
      <pc:sldChg chg="addSp delSp modSp add del mod">
        <pc:chgData name="Έλια Αποστολοπούλου" userId="55324f8b-f5ef-49c9-8ce3-afc1f275c581" providerId="ADAL" clId="{7665DC8D-2206-4E62-A767-94188528A703}" dt="2024-08-25T17:08:01.387" v="2885" actId="47"/>
        <pc:sldMkLst>
          <pc:docMk/>
          <pc:sldMk cId="2678759845" sldId="634"/>
        </pc:sldMkLst>
        <pc:spChg chg="mod">
          <ac:chgData name="Έλια Αποστολοπούλου" userId="55324f8b-f5ef-49c9-8ce3-afc1f275c581" providerId="ADAL" clId="{7665DC8D-2206-4E62-A767-94188528A703}" dt="2024-08-24T14:37:10.161" v="1139" actId="20577"/>
          <ac:spMkLst>
            <pc:docMk/>
            <pc:sldMk cId="2678759845" sldId="634"/>
            <ac:spMk id="7" creationId="{A83C3442-05A4-A79D-44A3-34E1ED582AE7}"/>
          </ac:spMkLst>
        </pc:spChg>
        <pc:spChg chg="del mod">
          <ac:chgData name="Έλια Αποστολοπούλου" userId="55324f8b-f5ef-49c9-8ce3-afc1f275c581" providerId="ADAL" clId="{7665DC8D-2206-4E62-A767-94188528A703}" dt="2024-08-24T15:05:16.867" v="1140" actId="478"/>
          <ac:spMkLst>
            <pc:docMk/>
            <pc:sldMk cId="2678759845" sldId="634"/>
            <ac:spMk id="10" creationId="{EA75FE71-E549-121D-08C6-545D9AAC630C}"/>
          </ac:spMkLst>
        </pc:spChg>
        <pc:spChg chg="del mod">
          <ac:chgData name="Έλια Αποστολοπούλου" userId="55324f8b-f5ef-49c9-8ce3-afc1f275c581" providerId="ADAL" clId="{7665DC8D-2206-4E62-A767-94188528A703}" dt="2024-08-24T15:05:20.698" v="1142" actId="478"/>
          <ac:spMkLst>
            <pc:docMk/>
            <pc:sldMk cId="2678759845" sldId="634"/>
            <ac:spMk id="11" creationId="{58496F06-4EB9-4B90-E1CD-97EF507F1EF9}"/>
          </ac:spMkLst>
        </pc:spChg>
        <pc:spChg chg="del mod">
          <ac:chgData name="Έλια Αποστολοπούλου" userId="55324f8b-f5ef-49c9-8ce3-afc1f275c581" providerId="ADAL" clId="{7665DC8D-2206-4E62-A767-94188528A703}" dt="2024-08-24T15:05:22.390" v="1143" actId="478"/>
          <ac:spMkLst>
            <pc:docMk/>
            <pc:sldMk cId="2678759845" sldId="634"/>
            <ac:spMk id="13" creationId="{B89A1C41-BDAA-D431-5E14-D3B803FACF62}"/>
          </ac:spMkLst>
        </pc:spChg>
        <pc:spChg chg="del mod">
          <ac:chgData name="Έλια Αποστολοπούλου" userId="55324f8b-f5ef-49c9-8ce3-afc1f275c581" providerId="ADAL" clId="{7665DC8D-2206-4E62-A767-94188528A703}" dt="2024-08-24T15:05:18.640" v="1141" actId="478"/>
          <ac:spMkLst>
            <pc:docMk/>
            <pc:sldMk cId="2678759845" sldId="634"/>
            <ac:spMk id="14" creationId="{0C69032F-B44C-2679-69EB-4C425096600C}"/>
          </ac:spMkLst>
        </pc:spChg>
        <pc:picChg chg="add mod">
          <ac:chgData name="Έλια Αποστολοπούλου" userId="55324f8b-f5ef-49c9-8ce3-afc1f275c581" providerId="ADAL" clId="{7665DC8D-2206-4E62-A767-94188528A703}" dt="2024-08-24T15:06:18.498" v="1146" actId="1076"/>
          <ac:picMkLst>
            <pc:docMk/>
            <pc:sldMk cId="2678759845" sldId="634"/>
            <ac:picMk id="2" creationId="{9575C8FB-F5A4-3D51-70D0-AEEA8DB30F12}"/>
          </ac:picMkLst>
        </pc:picChg>
      </pc:sldChg>
      <pc:sldChg chg="add del ord">
        <pc:chgData name="Έλια Αποστολοπούλου" userId="55324f8b-f5ef-49c9-8ce3-afc1f275c581" providerId="ADAL" clId="{7665DC8D-2206-4E62-A767-94188528A703}" dt="2024-08-24T15:38:31.935" v="1498" actId="47"/>
        <pc:sldMkLst>
          <pc:docMk/>
          <pc:sldMk cId="1355697844" sldId="635"/>
        </pc:sldMkLst>
      </pc:sldChg>
      <pc:sldChg chg="add">
        <pc:chgData name="Έλια Αποστολοπούλου" userId="55324f8b-f5ef-49c9-8ce3-afc1f275c581" providerId="ADAL" clId="{7665DC8D-2206-4E62-A767-94188528A703}" dt="2024-08-24T10:33:19.909" v="1131"/>
        <pc:sldMkLst>
          <pc:docMk/>
          <pc:sldMk cId="3245886675" sldId="636"/>
        </pc:sldMkLst>
      </pc:sldChg>
      <pc:sldChg chg="delSp add del mod">
        <pc:chgData name="Έλια Αποστολοπούλου" userId="55324f8b-f5ef-49c9-8ce3-afc1f275c581" providerId="ADAL" clId="{7665DC8D-2206-4E62-A767-94188528A703}" dt="2024-08-24T15:20:23.703" v="1430" actId="47"/>
        <pc:sldMkLst>
          <pc:docMk/>
          <pc:sldMk cId="735523280" sldId="637"/>
        </pc:sldMkLst>
        <pc:picChg chg="del">
          <ac:chgData name="Έλια Αποστολοπούλου" userId="55324f8b-f5ef-49c9-8ce3-afc1f275c581" providerId="ADAL" clId="{7665DC8D-2206-4E62-A767-94188528A703}" dt="2024-08-24T14:37:04.839" v="1136" actId="478"/>
          <ac:picMkLst>
            <pc:docMk/>
            <pc:sldMk cId="735523280" sldId="637"/>
            <ac:picMk id="2" creationId="{9575C8FB-F5A4-3D51-70D0-AEEA8DB30F12}"/>
          </ac:picMkLst>
        </pc:picChg>
      </pc:sldChg>
      <pc:sldChg chg="addSp delSp modSp add mod ord">
        <pc:chgData name="Έλια Αποστολοπούλου" userId="55324f8b-f5ef-49c9-8ce3-afc1f275c581" providerId="ADAL" clId="{7665DC8D-2206-4E62-A767-94188528A703}" dt="2024-08-26T07:20:48.170" v="4362" actId="20577"/>
        <pc:sldMkLst>
          <pc:docMk/>
          <pc:sldMk cId="2818276933" sldId="637"/>
        </pc:sldMkLst>
        <pc:spChg chg="add del mod">
          <ac:chgData name="Έλια Αποστολοπούλου" userId="55324f8b-f5ef-49c9-8ce3-afc1f275c581" providerId="ADAL" clId="{7665DC8D-2206-4E62-A767-94188528A703}" dt="2024-08-25T06:09:47.784" v="2163" actId="478"/>
          <ac:spMkLst>
            <pc:docMk/>
            <pc:sldMk cId="2818276933" sldId="637"/>
            <ac:spMk id="5" creationId="{1DF56379-E879-D35D-1183-BC30C716DDF8}"/>
          </ac:spMkLst>
        </pc:spChg>
        <pc:spChg chg="mod">
          <ac:chgData name="Έλια Αποστολοπούλου" userId="55324f8b-f5ef-49c9-8ce3-afc1f275c581" providerId="ADAL" clId="{7665DC8D-2206-4E62-A767-94188528A703}" dt="2024-08-26T07:20:48.170" v="4362" actId="20577"/>
          <ac:spMkLst>
            <pc:docMk/>
            <pc:sldMk cId="2818276933" sldId="637"/>
            <ac:spMk id="17" creationId="{A48572CE-F58A-25BB-EB3A-78974843B360}"/>
          </ac:spMkLst>
        </pc:spChg>
        <pc:picChg chg="add del mod">
          <ac:chgData name="Έλια Αποστολοπούλου" userId="55324f8b-f5ef-49c9-8ce3-afc1f275c581" providerId="ADAL" clId="{7665DC8D-2206-4E62-A767-94188528A703}" dt="2024-08-25T06:09:45.496" v="2161" actId="478"/>
          <ac:picMkLst>
            <pc:docMk/>
            <pc:sldMk cId="2818276933" sldId="637"/>
            <ac:picMk id="2" creationId="{6CAAF2E4-956A-2457-9111-C0BDED66636C}"/>
          </ac:picMkLst>
        </pc:picChg>
        <pc:picChg chg="mod">
          <ac:chgData name="Έλια Αποστολοπούλου" userId="55324f8b-f5ef-49c9-8ce3-afc1f275c581" providerId="ADAL" clId="{7665DC8D-2206-4E62-A767-94188528A703}" dt="2024-08-25T06:10:00.128" v="2166" actId="1076"/>
          <ac:picMkLst>
            <pc:docMk/>
            <pc:sldMk cId="2818276933" sldId="637"/>
            <ac:picMk id="3" creationId="{7399C094-8B33-6359-9E2D-5DC48B336324}"/>
          </ac:picMkLst>
        </pc:picChg>
        <pc:picChg chg="del">
          <ac:chgData name="Έλια Αποστολοπούλου" userId="55324f8b-f5ef-49c9-8ce3-afc1f275c581" providerId="ADAL" clId="{7665DC8D-2206-4E62-A767-94188528A703}" dt="2024-08-25T06:05:21.109" v="2066" actId="478"/>
          <ac:picMkLst>
            <pc:docMk/>
            <pc:sldMk cId="2818276933" sldId="637"/>
            <ac:picMk id="4" creationId="{E24990E6-B0B3-4CB2-FA4A-EE9092E25349}"/>
          </ac:picMkLst>
        </pc:picChg>
        <pc:picChg chg="add del mod">
          <ac:chgData name="Έλια Αποστολοπούλου" userId="55324f8b-f5ef-49c9-8ce3-afc1f275c581" providerId="ADAL" clId="{7665DC8D-2206-4E62-A767-94188528A703}" dt="2024-08-25T06:09:46.377" v="2162" actId="478"/>
          <ac:picMkLst>
            <pc:docMk/>
            <pc:sldMk cId="2818276933" sldId="637"/>
            <ac:picMk id="7" creationId="{CAF6E7AE-30BC-89BB-5451-FF3D044792DB}"/>
          </ac:picMkLst>
        </pc:picChg>
      </pc:sldChg>
      <pc:sldChg chg="delSp modSp add del mod">
        <pc:chgData name="Έλια Αποστολοπούλου" userId="55324f8b-f5ef-49c9-8ce3-afc1f275c581" providerId="ADAL" clId="{7665DC8D-2206-4E62-A767-94188528A703}" dt="2024-08-24T15:51:13.656" v="1838" actId="47"/>
        <pc:sldMkLst>
          <pc:docMk/>
          <pc:sldMk cId="3326317520" sldId="637"/>
        </pc:sldMkLst>
        <pc:spChg chg="mod">
          <ac:chgData name="Έλια Αποστολοπούλου" userId="55324f8b-f5ef-49c9-8ce3-afc1f275c581" providerId="ADAL" clId="{7665DC8D-2206-4E62-A767-94188528A703}" dt="2024-08-24T15:41:40.525" v="1535" actId="21"/>
          <ac:spMkLst>
            <pc:docMk/>
            <pc:sldMk cId="3326317520" sldId="637"/>
            <ac:spMk id="2" creationId="{A50E63D8-BAAB-14E6-402F-A1D7962D9EB5}"/>
          </ac:spMkLst>
        </pc:spChg>
        <pc:spChg chg="del">
          <ac:chgData name="Έλια Αποστολοπούλου" userId="55324f8b-f5ef-49c9-8ce3-afc1f275c581" providerId="ADAL" clId="{7665DC8D-2206-4E62-A767-94188528A703}" dt="2024-08-24T15:40:45.086" v="1526" actId="478"/>
          <ac:spMkLst>
            <pc:docMk/>
            <pc:sldMk cId="3326317520" sldId="637"/>
            <ac:spMk id="3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4T15:50:11.920" v="1825" actId="21"/>
          <ac:spMkLst>
            <pc:docMk/>
            <pc:sldMk cId="3326317520" sldId="637"/>
            <ac:spMk id="4" creationId="{1EE0FE27-4655-80B5-ADF9-9825A191EA96}"/>
          </ac:spMkLst>
        </pc:spChg>
        <pc:spChg chg="mod">
          <ac:chgData name="Έλια Αποστολοπούλου" userId="55324f8b-f5ef-49c9-8ce3-afc1f275c581" providerId="ADAL" clId="{7665DC8D-2206-4E62-A767-94188528A703}" dt="2024-08-24T15:47:27.651" v="1771" actId="6549"/>
          <ac:spMkLst>
            <pc:docMk/>
            <pc:sldMk cId="3326317520" sldId="637"/>
            <ac:spMk id="6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4T15:48:11.051" v="1781" actId="21"/>
          <ac:spMkLst>
            <pc:docMk/>
            <pc:sldMk cId="3326317520" sldId="637"/>
            <ac:spMk id="7" creationId="{00000000-0000-0000-0000-000000000000}"/>
          </ac:spMkLst>
        </pc:spChg>
        <pc:spChg chg="del mod">
          <ac:chgData name="Έλια Αποστολοπούλου" userId="55324f8b-f5ef-49c9-8ce3-afc1f275c581" providerId="ADAL" clId="{7665DC8D-2206-4E62-A767-94188528A703}" dt="2024-08-24T15:41:31.614" v="1533" actId="478"/>
          <ac:spMkLst>
            <pc:docMk/>
            <pc:sldMk cId="3326317520" sldId="637"/>
            <ac:spMk id="8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4T15:42:37.560" v="1538" actId="21"/>
          <ac:spMkLst>
            <pc:docMk/>
            <pc:sldMk cId="3326317520" sldId="637"/>
            <ac:spMk id="9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4T15:47:29.251" v="1772" actId="6549"/>
          <ac:spMkLst>
            <pc:docMk/>
            <pc:sldMk cId="3326317520" sldId="637"/>
            <ac:spMk id="10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4T15:47:33.483" v="1773" actId="6549"/>
          <ac:spMkLst>
            <pc:docMk/>
            <pc:sldMk cId="3326317520" sldId="637"/>
            <ac:spMk id="11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4T15:44:04.164" v="1560" actId="21"/>
          <ac:spMkLst>
            <pc:docMk/>
            <pc:sldMk cId="3326317520" sldId="637"/>
            <ac:spMk id="12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4T15:43:34.915" v="1555" actId="21"/>
          <ac:spMkLst>
            <pc:docMk/>
            <pc:sldMk cId="3326317520" sldId="637"/>
            <ac:spMk id="13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4T15:48:40.771" v="1790" actId="21"/>
          <ac:spMkLst>
            <pc:docMk/>
            <pc:sldMk cId="3326317520" sldId="637"/>
            <ac:spMk id="14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4T15:47:37.619" v="1774" actId="21"/>
          <ac:spMkLst>
            <pc:docMk/>
            <pc:sldMk cId="3326317520" sldId="637"/>
            <ac:spMk id="15" creationId="{00000000-0000-0000-0000-000000000000}"/>
          </ac:spMkLst>
        </pc:spChg>
        <pc:spChg chg="mod">
          <ac:chgData name="Έλια Αποστολοπούλου" userId="55324f8b-f5ef-49c9-8ce3-afc1f275c581" providerId="ADAL" clId="{7665DC8D-2206-4E62-A767-94188528A703}" dt="2024-08-24T15:49:54.597" v="1819" actId="21"/>
          <ac:spMkLst>
            <pc:docMk/>
            <pc:sldMk cId="3326317520" sldId="637"/>
            <ac:spMk id="16" creationId="{1DFD4028-2DCF-AC43-FD68-B4EB13200DA7}"/>
          </ac:spMkLst>
        </pc:spChg>
      </pc:sldChg>
      <pc:sldChg chg="addSp delSp modSp add del mod">
        <pc:chgData name="Έλια Αποστολοπούλου" userId="55324f8b-f5ef-49c9-8ce3-afc1f275c581" providerId="ADAL" clId="{7665DC8D-2206-4E62-A767-94188528A703}" dt="2024-08-26T07:24:09.279" v="4364" actId="47"/>
        <pc:sldMkLst>
          <pc:docMk/>
          <pc:sldMk cId="3119099264" sldId="638"/>
        </pc:sldMkLst>
        <pc:spChg chg="add mod">
          <ac:chgData name="Έλια Αποστολοπούλου" userId="55324f8b-f5ef-49c9-8ce3-afc1f275c581" providerId="ADAL" clId="{7665DC8D-2206-4E62-A767-94188528A703}" dt="2024-08-25T06:11:36.705" v="2221" actId="1036"/>
          <ac:spMkLst>
            <pc:docMk/>
            <pc:sldMk cId="3119099264" sldId="638"/>
            <ac:spMk id="4" creationId="{B57FC40C-5F0B-4867-10CB-E745E8BB5E5E}"/>
          </ac:spMkLst>
        </pc:spChg>
        <pc:spChg chg="mod">
          <ac:chgData name="Έλια Αποστολοπούλου" userId="55324f8b-f5ef-49c9-8ce3-afc1f275c581" providerId="ADAL" clId="{7665DC8D-2206-4E62-A767-94188528A703}" dt="2024-08-25T06:12:02.999" v="2225" actId="1076"/>
          <ac:spMkLst>
            <pc:docMk/>
            <pc:sldMk cId="3119099264" sldId="638"/>
            <ac:spMk id="5" creationId="{1DF56379-E879-D35D-1183-BC30C716DDF8}"/>
          </ac:spMkLst>
        </pc:spChg>
        <pc:spChg chg="mod">
          <ac:chgData name="Έλια Αποστολοπούλου" userId="55324f8b-f5ef-49c9-8ce3-afc1f275c581" providerId="ADAL" clId="{7665DC8D-2206-4E62-A767-94188528A703}" dt="2024-08-25T06:12:23.226" v="2273" actId="20577"/>
          <ac:spMkLst>
            <pc:docMk/>
            <pc:sldMk cId="3119099264" sldId="638"/>
            <ac:spMk id="17" creationId="{A48572CE-F58A-25BB-EB3A-78974843B360}"/>
          </ac:spMkLst>
        </pc:spChg>
        <pc:picChg chg="mod">
          <ac:chgData name="Έλια Αποστολοπούλου" userId="55324f8b-f5ef-49c9-8ce3-afc1f275c581" providerId="ADAL" clId="{7665DC8D-2206-4E62-A767-94188528A703}" dt="2024-08-25T06:11:36.705" v="2221" actId="1036"/>
          <ac:picMkLst>
            <pc:docMk/>
            <pc:sldMk cId="3119099264" sldId="638"/>
            <ac:picMk id="2" creationId="{6CAAF2E4-956A-2457-9111-C0BDED66636C}"/>
          </ac:picMkLst>
        </pc:picChg>
        <pc:picChg chg="del">
          <ac:chgData name="Έλια Αποστολοπούλου" userId="55324f8b-f5ef-49c9-8ce3-afc1f275c581" providerId="ADAL" clId="{7665DC8D-2206-4E62-A767-94188528A703}" dt="2024-08-25T06:10:04.700" v="2167" actId="478"/>
          <ac:picMkLst>
            <pc:docMk/>
            <pc:sldMk cId="3119099264" sldId="638"/>
            <ac:picMk id="3" creationId="{7399C094-8B33-6359-9E2D-5DC48B336324}"/>
          </ac:picMkLst>
        </pc:picChg>
        <pc:picChg chg="mod modCrop">
          <ac:chgData name="Έλια Αποστολοπούλου" userId="55324f8b-f5ef-49c9-8ce3-afc1f275c581" providerId="ADAL" clId="{7665DC8D-2206-4E62-A767-94188528A703}" dt="2024-08-25T06:11:42.487" v="2222" actId="14100"/>
          <ac:picMkLst>
            <pc:docMk/>
            <pc:sldMk cId="3119099264" sldId="638"/>
            <ac:picMk id="7" creationId="{CAF6E7AE-30BC-89BB-5451-FF3D044792DB}"/>
          </ac:picMkLst>
        </pc:picChg>
      </pc:sldChg>
      <pc:sldChg chg="add del">
        <pc:chgData name="Έλια Αποστολοπούλου" userId="55324f8b-f5ef-49c9-8ce3-afc1f275c581" providerId="ADAL" clId="{7665DC8D-2206-4E62-A767-94188528A703}" dt="2024-08-25T17:48:05.205" v="3585" actId="47"/>
        <pc:sldMkLst>
          <pc:docMk/>
          <pc:sldMk cId="1786735030" sldId="639"/>
        </pc:sldMkLst>
      </pc:sldChg>
      <pc:sldChg chg="del ord">
        <pc:chgData name="Έλια Αποστολοπούλου" userId="55324f8b-f5ef-49c9-8ce3-afc1f275c581" providerId="ADAL" clId="{7665DC8D-2206-4E62-A767-94188528A703}" dt="2024-08-26T17:52:14.139" v="4380" actId="47"/>
        <pc:sldMkLst>
          <pc:docMk/>
          <pc:sldMk cId="1648475299" sldId="651"/>
        </pc:sldMkLst>
      </pc:sldChg>
      <pc:sldChg chg="del">
        <pc:chgData name="Έλια Αποστολοπούλου" userId="55324f8b-f5ef-49c9-8ce3-afc1f275c581" providerId="ADAL" clId="{7665DC8D-2206-4E62-A767-94188528A703}" dt="2024-08-26T17:52:14.993" v="4381" actId="47"/>
        <pc:sldMkLst>
          <pc:docMk/>
          <pc:sldMk cId="4002997258" sldId="652"/>
        </pc:sldMkLst>
      </pc:sldChg>
      <pc:sldChg chg="del">
        <pc:chgData name="Έλια Αποστολοπούλου" userId="55324f8b-f5ef-49c9-8ce3-afc1f275c581" providerId="ADAL" clId="{7665DC8D-2206-4E62-A767-94188528A703}" dt="2024-08-26T17:52:15.200" v="4382" actId="47"/>
        <pc:sldMkLst>
          <pc:docMk/>
          <pc:sldMk cId="4281295531" sldId="653"/>
        </pc:sldMkLst>
      </pc:sldChg>
      <pc:sldChg chg="del">
        <pc:chgData name="Έλια Αποστολοπούλου" userId="55324f8b-f5ef-49c9-8ce3-afc1f275c581" providerId="ADAL" clId="{7665DC8D-2206-4E62-A767-94188528A703}" dt="2024-08-26T17:52:15.279" v="4383" actId="47"/>
        <pc:sldMkLst>
          <pc:docMk/>
          <pc:sldMk cId="1900029757" sldId="654"/>
        </pc:sldMkLst>
      </pc:sldChg>
      <pc:sldChg chg="del">
        <pc:chgData name="Έλια Αποστολοπούλου" userId="55324f8b-f5ef-49c9-8ce3-afc1f275c581" providerId="ADAL" clId="{7665DC8D-2206-4E62-A767-94188528A703}" dt="2024-08-26T17:52:15.435" v="4384" actId="47"/>
        <pc:sldMkLst>
          <pc:docMk/>
          <pc:sldMk cId="2852489338" sldId="655"/>
        </pc:sldMkLst>
      </pc:sldChg>
      <pc:sldChg chg="del">
        <pc:chgData name="Έλια Αποστολοπούλου" userId="55324f8b-f5ef-49c9-8ce3-afc1f275c581" providerId="ADAL" clId="{7665DC8D-2206-4E62-A767-94188528A703}" dt="2024-08-26T17:52:16.252" v="4385" actId="47"/>
        <pc:sldMkLst>
          <pc:docMk/>
          <pc:sldMk cId="2485289790" sldId="656"/>
        </pc:sldMkLst>
      </pc:sldChg>
      <pc:sldChg chg="del">
        <pc:chgData name="Έλια Αποστολοπούλου" userId="55324f8b-f5ef-49c9-8ce3-afc1f275c581" providerId="ADAL" clId="{7665DC8D-2206-4E62-A767-94188528A703}" dt="2024-08-26T17:52:17.329" v="4386" actId="47"/>
        <pc:sldMkLst>
          <pc:docMk/>
          <pc:sldMk cId="2130259744" sldId="657"/>
        </pc:sldMkLst>
      </pc:sldChg>
      <pc:sldChg chg="del">
        <pc:chgData name="Έλια Αποστολοπούλου" userId="55324f8b-f5ef-49c9-8ce3-afc1f275c581" providerId="ADAL" clId="{7665DC8D-2206-4E62-A767-94188528A703}" dt="2024-08-26T17:52:17.548" v="4387" actId="47"/>
        <pc:sldMkLst>
          <pc:docMk/>
          <pc:sldMk cId="484208637" sldId="658"/>
        </pc:sldMkLst>
      </pc:sldChg>
      <pc:sldChg chg="del">
        <pc:chgData name="Έλια Αποστολοπούλου" userId="55324f8b-f5ef-49c9-8ce3-afc1f275c581" providerId="ADAL" clId="{7665DC8D-2206-4E62-A767-94188528A703}" dt="2024-08-26T17:52:18.124" v="4388" actId="47"/>
        <pc:sldMkLst>
          <pc:docMk/>
          <pc:sldMk cId="1588571456" sldId="659"/>
        </pc:sldMkLst>
      </pc:sldChg>
      <pc:sldChg chg="del">
        <pc:chgData name="Έλια Αποστολοπούλου" userId="55324f8b-f5ef-49c9-8ce3-afc1f275c581" providerId="ADAL" clId="{7665DC8D-2206-4E62-A767-94188528A703}" dt="2024-08-26T17:52:18.602" v="4389" actId="47"/>
        <pc:sldMkLst>
          <pc:docMk/>
          <pc:sldMk cId="471148613" sldId="660"/>
        </pc:sldMkLst>
      </pc:sldChg>
      <pc:sldChg chg="del">
        <pc:chgData name="Έλια Αποστολοπούλου" userId="55324f8b-f5ef-49c9-8ce3-afc1f275c581" providerId="ADAL" clId="{7665DC8D-2206-4E62-A767-94188528A703}" dt="2024-08-26T17:52:19.390" v="4390" actId="47"/>
        <pc:sldMkLst>
          <pc:docMk/>
          <pc:sldMk cId="2453506980" sldId="661"/>
        </pc:sldMkLst>
      </pc:sldChg>
      <pc:sldChg chg="del">
        <pc:chgData name="Έλια Αποστολοπούλου" userId="55324f8b-f5ef-49c9-8ce3-afc1f275c581" providerId="ADAL" clId="{7665DC8D-2206-4E62-A767-94188528A703}" dt="2024-08-26T17:52:20.353" v="4391" actId="47"/>
        <pc:sldMkLst>
          <pc:docMk/>
          <pc:sldMk cId="4176790501" sldId="662"/>
        </pc:sldMkLst>
      </pc:sldChg>
      <pc:sldChg chg="del">
        <pc:chgData name="Έλια Αποστολοπούλου" userId="55324f8b-f5ef-49c9-8ce3-afc1f275c581" providerId="ADAL" clId="{7665DC8D-2206-4E62-A767-94188528A703}" dt="2024-08-26T17:52:21.105" v="4392" actId="47"/>
        <pc:sldMkLst>
          <pc:docMk/>
          <pc:sldMk cId="3743264689" sldId="663"/>
        </pc:sldMkLst>
      </pc:sldChg>
      <pc:sldChg chg="add">
        <pc:chgData name="Έλια Αποστολοπούλου" userId="55324f8b-f5ef-49c9-8ce3-afc1f275c581" providerId="ADAL" clId="{7665DC8D-2206-4E62-A767-94188528A703}" dt="2024-08-26T17:52:28.935" v="4393"/>
        <pc:sldMkLst>
          <pc:docMk/>
          <pc:sldMk cId="0" sldId="674"/>
        </pc:sldMkLst>
      </pc:sldChg>
      <pc:sldChg chg="add">
        <pc:chgData name="Έλια Αποστολοπούλου" userId="55324f8b-f5ef-49c9-8ce3-afc1f275c581" providerId="ADAL" clId="{7665DC8D-2206-4E62-A767-94188528A703}" dt="2024-08-26T17:52:28.935" v="4393"/>
        <pc:sldMkLst>
          <pc:docMk/>
          <pc:sldMk cId="0" sldId="675"/>
        </pc:sldMkLst>
      </pc:sldChg>
      <pc:sldChg chg="add">
        <pc:chgData name="Έλια Αποστολοπούλου" userId="55324f8b-f5ef-49c9-8ce3-afc1f275c581" providerId="ADAL" clId="{7665DC8D-2206-4E62-A767-94188528A703}" dt="2024-08-26T17:52:28.935" v="4393"/>
        <pc:sldMkLst>
          <pc:docMk/>
          <pc:sldMk cId="0" sldId="676"/>
        </pc:sldMkLst>
      </pc:sldChg>
      <pc:sldMasterChg chg="delSldLayout">
        <pc:chgData name="Έλια Αποστολοπούλου" userId="55324f8b-f5ef-49c9-8ce3-afc1f275c581" providerId="ADAL" clId="{7665DC8D-2206-4E62-A767-94188528A703}" dt="2024-08-25T17:57:21.121" v="3716" actId="47"/>
        <pc:sldMasterMkLst>
          <pc:docMk/>
          <pc:sldMasterMk cId="0" sldId="2147483648"/>
        </pc:sldMasterMkLst>
        <pc:sldLayoutChg chg="del">
          <pc:chgData name="Έλια Αποστολοπούλου" userId="55324f8b-f5ef-49c9-8ce3-afc1f275c581" providerId="ADAL" clId="{7665DC8D-2206-4E62-A767-94188528A703}" dt="2024-08-25T16:39:14.189" v="2456" actId="47"/>
          <pc:sldLayoutMkLst>
            <pc:docMk/>
            <pc:sldMasterMk cId="0" sldId="2147483648"/>
            <pc:sldLayoutMk cId="0" sldId="2147483662"/>
          </pc:sldLayoutMkLst>
        </pc:sldLayoutChg>
        <pc:sldLayoutChg chg="del">
          <pc:chgData name="Έλια Αποστολοπούλου" userId="55324f8b-f5ef-49c9-8ce3-afc1f275c581" providerId="ADAL" clId="{7665DC8D-2206-4E62-A767-94188528A703}" dt="2024-08-25T17:57:21.121" v="3716" actId="47"/>
          <pc:sldLayoutMkLst>
            <pc:docMk/>
            <pc:sldMasterMk cId="0" sldId="2147483648"/>
            <pc:sldLayoutMk cId="3154183826" sldId="2147483688"/>
          </pc:sldLayoutMkLst>
        </pc:sldLayoutChg>
      </pc:sldMasterChg>
      <pc:sldMasterChg chg="delSldLayout">
        <pc:chgData name="Έλια Αποστολοπούλου" userId="55324f8b-f5ef-49c9-8ce3-afc1f275c581" providerId="ADAL" clId="{7665DC8D-2206-4E62-A767-94188528A703}" dt="2024-08-24T15:38:31.935" v="1498" actId="47"/>
        <pc:sldMasterMkLst>
          <pc:docMk/>
          <pc:sldMasterMk cId="1170901033" sldId="2147483663"/>
        </pc:sldMasterMkLst>
        <pc:sldLayoutChg chg="del">
          <pc:chgData name="Έλια Αποστολοπούλου" userId="55324f8b-f5ef-49c9-8ce3-afc1f275c581" providerId="ADAL" clId="{7665DC8D-2206-4E62-A767-94188528A703}" dt="2024-08-24T15:38:31.935" v="1498" actId="47"/>
          <pc:sldLayoutMkLst>
            <pc:docMk/>
            <pc:sldMasterMk cId="1170901033" sldId="2147483663"/>
            <pc:sldLayoutMk cId="2778669140" sldId="2147483689"/>
          </pc:sldLayoutMkLst>
        </pc:sldLayoutChg>
      </pc:sldMasterChg>
      <pc:sldMasterChg chg="delSldLayout">
        <pc:chgData name="Έλια Αποστολοπούλου" userId="55324f8b-f5ef-49c9-8ce3-afc1f275c581" providerId="ADAL" clId="{7665DC8D-2206-4E62-A767-94188528A703}" dt="2024-08-24T15:30:39.737" v="1497" actId="47"/>
        <pc:sldMasterMkLst>
          <pc:docMk/>
          <pc:sldMasterMk cId="3589905513" sldId="2147483676"/>
        </pc:sldMasterMkLst>
        <pc:sldLayoutChg chg="del">
          <pc:chgData name="Έλια Αποστολοπούλου" userId="55324f8b-f5ef-49c9-8ce3-afc1f275c581" providerId="ADAL" clId="{7665DC8D-2206-4E62-A767-94188528A703}" dt="2024-08-24T15:30:39.737" v="1497" actId="47"/>
          <pc:sldLayoutMkLst>
            <pc:docMk/>
            <pc:sldMasterMk cId="3589905513" sldId="2147483676"/>
            <pc:sldLayoutMk cId="314285752" sldId="2147483684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230" cy="3410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5591128" y="0"/>
            <a:ext cx="4279230" cy="3410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76BEC-56E1-4368-AA11-633F2DA1B9B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6456645"/>
            <a:ext cx="4279230" cy="3410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5591128" y="6456645"/>
            <a:ext cx="4279230" cy="3410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CF810-EC03-4057-975B-A76CBB1D9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5592225" y="0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2A7146-199A-4577-90BF-92DCF336C4DF}" type="datetimeFigureOut">
              <a:rPr lang="el-GR" smtClean="0"/>
              <a:t>27/8/2024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2898775" y="849313"/>
            <a:ext cx="4075113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987267" y="3271382"/>
            <a:ext cx="7898130" cy="2676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5592225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834EC-EC5B-401B-B0B6-26725002B1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3992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0"/>
          <p:cNvSpPr txBox="1">
            <a:spLocks noGrp="1"/>
          </p:cNvSpPr>
          <p:nvPr>
            <p:ph type="ctrTitle"/>
          </p:nvPr>
        </p:nvSpPr>
        <p:spPr>
          <a:xfrm>
            <a:off x="3886200" y="476125"/>
            <a:ext cx="8096400" cy="153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3356"/>
              </a:buClr>
              <a:buSzPts val="4000"/>
              <a:buFont typeface="Calibri"/>
              <a:buNone/>
              <a:defRPr sz="4000" b="1"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1" name="Google Shape;41;p50"/>
          <p:cNvSpPr txBox="1">
            <a:spLocks noGrp="1"/>
          </p:cNvSpPr>
          <p:nvPr>
            <p:ph type="subTitle" idx="1"/>
          </p:nvPr>
        </p:nvSpPr>
        <p:spPr>
          <a:xfrm>
            <a:off x="5981700" y="2601119"/>
            <a:ext cx="600075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53356"/>
              </a:buClr>
              <a:buSzPts val="2400"/>
              <a:buNone/>
              <a:defRPr sz="2400" b="1">
                <a:solidFill>
                  <a:srgbClr val="25335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42" name="Google Shape;42;p50"/>
          <p:cNvSpPr/>
          <p:nvPr/>
        </p:nvSpPr>
        <p:spPr>
          <a:xfrm>
            <a:off x="0" y="0"/>
            <a:ext cx="11068050" cy="6858000"/>
          </a:xfrm>
          <a:prstGeom prst="rtTriangle">
            <a:avLst/>
          </a:prstGeom>
          <a:solidFill>
            <a:srgbClr val="3462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endParaRPr ker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3" name="Google Shape;43;p50" descr="Image result for ÎµÎ»Î»Î·Î½Î¹ÎºÎ· Î´Î·Î¼Î¿ÎºÏÎ±ÏÎ¹Î± logo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58746" y="4256881"/>
            <a:ext cx="1832104" cy="17954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5511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Title and Conte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57"/>
          <p:cNvSpPr txBox="1">
            <a:spLocks noGrp="1"/>
          </p:cNvSpPr>
          <p:nvPr>
            <p:ph type="title"/>
          </p:nvPr>
        </p:nvSpPr>
        <p:spPr>
          <a:xfrm>
            <a:off x="344311" y="263525"/>
            <a:ext cx="11503378" cy="605719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3356"/>
              </a:buClr>
              <a:buSzPts val="3200"/>
              <a:buFont typeface="Helvetica Neue"/>
              <a:buNone/>
              <a:defRPr b="1">
                <a:solidFill>
                  <a:schemeClr val="bg1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71411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5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739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3356"/>
              </a:buClr>
              <a:buSzPts val="3200"/>
              <a:buFont typeface="Helvetica Neue"/>
              <a:buNone/>
              <a:defRPr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57"/>
          <p:cNvSpPr txBox="1">
            <a:spLocks noGrp="1"/>
          </p:cNvSpPr>
          <p:nvPr>
            <p:ph type="body" idx="1"/>
          </p:nvPr>
        </p:nvSpPr>
        <p:spPr>
          <a:xfrm>
            <a:off x="838200" y="146367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984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914400" lvl="1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57"/>
          <p:cNvSpPr txBox="1">
            <a:spLocks noGrp="1"/>
          </p:cNvSpPr>
          <p:nvPr>
            <p:ph type="dt" idx="10"/>
          </p:nvPr>
        </p:nvSpPr>
        <p:spPr>
          <a:xfrm>
            <a:off x="2886075" y="635952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x-none"/>
          </a:p>
        </p:txBody>
      </p:sp>
      <p:sp>
        <p:nvSpPr>
          <p:cNvPr id="54" name="Google Shape;54;p57"/>
          <p:cNvSpPr txBox="1">
            <a:spLocks noGrp="1"/>
          </p:cNvSpPr>
          <p:nvPr>
            <p:ph type="ftr" idx="11"/>
          </p:nvPr>
        </p:nvSpPr>
        <p:spPr>
          <a:xfrm>
            <a:off x="5953124" y="6356350"/>
            <a:ext cx="2200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x-none"/>
          </a:p>
        </p:txBody>
      </p:sp>
      <p:sp>
        <p:nvSpPr>
          <p:cNvPr id="55" name="Google Shape;55;p5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20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739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3356"/>
              </a:buClr>
              <a:buSzPts val="3200"/>
              <a:buFont typeface="Helvetica Neue"/>
              <a:buNone/>
              <a:defRPr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8" name="Google Shape;58;p5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984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914400" lvl="1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5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984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914400" lvl="1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58"/>
          <p:cNvSpPr txBox="1">
            <a:spLocks noGrp="1"/>
          </p:cNvSpPr>
          <p:nvPr>
            <p:ph type="dt" idx="10"/>
          </p:nvPr>
        </p:nvSpPr>
        <p:spPr>
          <a:xfrm>
            <a:off x="2886075" y="635952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x-none" dirty="0"/>
          </a:p>
        </p:txBody>
      </p:sp>
      <p:sp>
        <p:nvSpPr>
          <p:cNvPr id="61" name="Google Shape;61;p58"/>
          <p:cNvSpPr txBox="1">
            <a:spLocks noGrp="1"/>
          </p:cNvSpPr>
          <p:nvPr>
            <p:ph type="ftr" idx="11"/>
          </p:nvPr>
        </p:nvSpPr>
        <p:spPr>
          <a:xfrm>
            <a:off x="5953124" y="6356350"/>
            <a:ext cx="2200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x-none"/>
          </a:p>
        </p:txBody>
      </p:sp>
      <p:sp>
        <p:nvSpPr>
          <p:cNvPr id="62" name="Google Shape;62;p5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076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4"/>
          <p:cNvSpPr/>
          <p:nvPr/>
        </p:nvSpPr>
        <p:spPr>
          <a:xfrm rot="10800000">
            <a:off x="1123950" y="0"/>
            <a:ext cx="11068050" cy="6858000"/>
          </a:xfrm>
          <a:prstGeom prst="rtTriangle">
            <a:avLst/>
          </a:prstGeom>
          <a:solidFill>
            <a:srgbClr val="3462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endParaRPr ker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" name="Google Shape;100;p64" descr="Image result for ÎµÎ»Î»Î·Î½Î¹ÎºÎ· Î´Î·Î¼Î¿ÎºÏÎ±ÏÎ¹Î± logo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73946" y="1268753"/>
            <a:ext cx="1832104" cy="1795463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64"/>
          <p:cNvSpPr/>
          <p:nvPr/>
        </p:nvSpPr>
        <p:spPr>
          <a:xfrm>
            <a:off x="0" y="4672664"/>
            <a:ext cx="2922814" cy="21853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endParaRPr kern="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2" name="Google Shape;102;p64"/>
          <p:cNvSpPr txBox="1">
            <a:spLocks noGrp="1"/>
          </p:cNvSpPr>
          <p:nvPr>
            <p:ph type="ctrTitle"/>
          </p:nvPr>
        </p:nvSpPr>
        <p:spPr>
          <a:xfrm>
            <a:off x="95250" y="4313351"/>
            <a:ext cx="809625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3356"/>
              </a:buClr>
              <a:buSzPts val="6000"/>
              <a:buFont typeface="Helvetica Neue"/>
              <a:buNone/>
              <a:defRPr sz="6000"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3" name="Google Shape;103;p64"/>
          <p:cNvSpPr txBox="1">
            <a:spLocks noGrp="1"/>
          </p:cNvSpPr>
          <p:nvPr>
            <p:ph type="subTitle" idx="1"/>
          </p:nvPr>
        </p:nvSpPr>
        <p:spPr>
          <a:xfrm>
            <a:off x="108857" y="2657588"/>
            <a:ext cx="600075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3551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 preserve="1">
  <p:cSld name="Custom Layout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466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F00ACD9-48D2-08B9-B74B-779C486642BA}"/>
              </a:ext>
            </a:extLst>
          </p:cNvPr>
          <p:cNvSpPr/>
          <p:nvPr userDrawn="1"/>
        </p:nvSpPr>
        <p:spPr>
          <a:xfrm>
            <a:off x="1171223" y="4906349"/>
            <a:ext cx="4021666" cy="12673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l-GR" b="1" kern="0" dirty="0">
                <a:solidFill>
                  <a:srgbClr val="FFFFFF"/>
                </a:solidFill>
                <a:sym typeface="Arial"/>
              </a:rPr>
              <a:t>ΕΛΛΗΝΙΚΗ ΔΗΜΟΚΡΑΤΙΑ</a:t>
            </a:r>
          </a:p>
          <a:p>
            <a:pPr>
              <a:buClr>
                <a:srgbClr val="000000"/>
              </a:buClr>
              <a:buFont typeface="Arial"/>
              <a:buNone/>
            </a:pPr>
            <a:r>
              <a:rPr lang="el-GR" b="1" kern="0" dirty="0" err="1">
                <a:solidFill>
                  <a:srgbClr val="FFFFFF"/>
                </a:solidFill>
                <a:sym typeface="Arial"/>
              </a:rPr>
              <a:t>Κυβ</a:t>
            </a:r>
            <a:r>
              <a:rPr lang="x-none" b="1" kern="0" dirty="0">
                <a:solidFill>
                  <a:srgbClr val="FFFFFF"/>
                </a:solidFill>
                <a:sym typeface="Arial"/>
              </a:rPr>
              <a:t>έ</a:t>
            </a:r>
            <a:r>
              <a:rPr lang="el-GR" b="1" kern="0" dirty="0" err="1">
                <a:solidFill>
                  <a:srgbClr val="FFFFFF"/>
                </a:solidFill>
                <a:sym typeface="Arial"/>
              </a:rPr>
              <a:t>ρνηση</a:t>
            </a:r>
            <a:endParaRPr lang="x-none" b="1" kern="0" dirty="0">
              <a:solidFill>
                <a:srgbClr val="FFFFFF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1602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837415" y="3348000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23079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5102578"/>
            <a:ext cx="10514011" cy="1126732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3077" y="1454480"/>
            <a:ext cx="4461646" cy="429533"/>
          </a:xfrm>
        </p:spPr>
        <p:txBody>
          <a:bodyPr anchor="b">
            <a:normAutofit/>
          </a:bodyPr>
          <a:lstStyle>
            <a:lvl1pPr marL="0" indent="0" algn="ctr">
              <a:buNone/>
              <a:defRPr sz="1600" b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386831" y="1908000"/>
            <a:ext cx="4430769" cy="2880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03077" y="1908000"/>
            <a:ext cx="4430769" cy="2880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1386831" y="1454479"/>
            <a:ext cx="4461646" cy="429533"/>
          </a:xfrm>
        </p:spPr>
        <p:txBody>
          <a:bodyPr anchor="b">
            <a:normAutofit/>
          </a:bodyPr>
          <a:lstStyle>
            <a:lvl1pPr marL="0" indent="0" algn="ctr">
              <a:buNone/>
              <a:defRPr sz="1600" b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7565294" y="6356750"/>
            <a:ext cx="3788507" cy="3746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pPr algn="r">
              <a:buClr>
                <a:srgbClr val="000000"/>
              </a:buClr>
              <a:buFont typeface="Arial"/>
              <a:buNone/>
            </a:pPr>
            <a:fld id="{08C41CA0-F5C0-45EB-B068-8C50D29B1E8B}" type="slidenum">
              <a:rPr lang="en-US" sz="1200" smtClean="0">
                <a:solidFill>
                  <a:srgbClr val="000000">
                    <a:lumMod val="50000"/>
                    <a:lumOff val="50000"/>
                  </a:srgbClr>
                </a:solidFill>
                <a:sym typeface="Arial"/>
              </a:rPr>
              <a:pPr algn="r">
                <a:buClr>
                  <a:srgbClr val="000000"/>
                </a:buClr>
                <a:buFont typeface="Arial"/>
                <a:buNone/>
              </a:pPr>
              <a:t>‹#›</a:t>
            </a:fld>
            <a:endParaRPr lang="en-US" sz="1200" dirty="0">
              <a:solidFill>
                <a:srgbClr val="000000">
                  <a:lumMod val="50000"/>
                  <a:lumOff val="50000"/>
                </a:srgbClr>
              </a:solidFill>
              <a:sym typeface="Arial"/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838201" y="1046000"/>
            <a:ext cx="4063531" cy="0"/>
          </a:xfrm>
          <a:prstGeom prst="line">
            <a:avLst/>
          </a:prstGeom>
          <a:ln>
            <a:solidFill>
              <a:srgbClr val="134A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838201" y="365128"/>
            <a:ext cx="10515600" cy="98954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83300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">
  <p:cSld name="3_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5"/>
          <p:cNvSpPr/>
          <p:nvPr/>
        </p:nvSpPr>
        <p:spPr>
          <a:xfrm>
            <a:off x="3176" y="2608637"/>
            <a:ext cx="6858000" cy="4249363"/>
          </a:xfrm>
          <a:prstGeom prst="rtTriangle">
            <a:avLst/>
          </a:prstGeom>
          <a:solidFill>
            <a:srgbClr val="01347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endParaRPr ker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" name="Google Shape;19;p65" descr="A close up of a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2185" t="6084" r="87330" b="75016"/>
          <a:stretch/>
        </p:blipFill>
        <p:spPr>
          <a:xfrm>
            <a:off x="869970" y="5228949"/>
            <a:ext cx="1157601" cy="11736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5643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9"/>
          <p:cNvSpPr/>
          <p:nvPr/>
        </p:nvSpPr>
        <p:spPr>
          <a:xfrm>
            <a:off x="0" y="5903650"/>
            <a:ext cx="985421" cy="954349"/>
          </a:xfrm>
          <a:prstGeom prst="rtTriangle">
            <a:avLst/>
          </a:prstGeom>
          <a:solidFill>
            <a:srgbClr val="3462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endParaRPr kern="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" name="Google Shape;11;p4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739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3356"/>
              </a:buClr>
              <a:buSzPts val="3200"/>
              <a:buFont typeface="Helvetica Neue"/>
              <a:buNone/>
              <a:defRPr sz="3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49"/>
          <p:cNvSpPr txBox="1">
            <a:spLocks noGrp="1"/>
          </p:cNvSpPr>
          <p:nvPr>
            <p:ph type="body" idx="1"/>
          </p:nvPr>
        </p:nvSpPr>
        <p:spPr>
          <a:xfrm>
            <a:off x="838200" y="146367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984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984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984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984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984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49"/>
          <p:cNvSpPr txBox="1">
            <a:spLocks noGrp="1"/>
          </p:cNvSpPr>
          <p:nvPr>
            <p:ph type="dt" idx="10"/>
          </p:nvPr>
        </p:nvSpPr>
        <p:spPr>
          <a:xfrm>
            <a:off x="2886075" y="635952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x-none" kern="0"/>
          </a:p>
        </p:txBody>
      </p:sp>
      <p:sp>
        <p:nvSpPr>
          <p:cNvPr id="14" name="Google Shape;14;p49"/>
          <p:cNvSpPr txBox="1">
            <a:spLocks noGrp="1"/>
          </p:cNvSpPr>
          <p:nvPr>
            <p:ph type="ftr" idx="11"/>
          </p:nvPr>
        </p:nvSpPr>
        <p:spPr>
          <a:xfrm>
            <a:off x="5953124" y="6356350"/>
            <a:ext cx="2200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x-none" kern="0"/>
          </a:p>
        </p:txBody>
      </p:sp>
      <p:sp>
        <p:nvSpPr>
          <p:cNvPr id="15" name="Google Shape;15;p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en-US" kern="0" smtClean="0"/>
              <a:pPr/>
              <a:t>‹#›</a:t>
            </a:fld>
            <a:endParaRPr lang="en-US" kern="0"/>
          </a:p>
        </p:txBody>
      </p:sp>
      <p:pic>
        <p:nvPicPr>
          <p:cNvPr id="16" name="Google Shape;16;p49" descr="Image result for ÎµÎ»Î»Î·Î½Î¹ÎºÎ· Î´Î·Î¼Î¿ÎºÏÎ±ÏÎ¹Î± logo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8110" y="6374106"/>
            <a:ext cx="375722" cy="3682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090103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  <p:sldLayoutId id="2147483666" r:id="rId2"/>
    <p:sldLayoutId id="2147483667" r:id="rId3"/>
    <p:sldLayoutId id="2147483668" r:id="rId4"/>
    <p:sldLayoutId id="2147483669" r:id="rId5"/>
    <p:sldLayoutId id="2147483671" r:id="rId6"/>
    <p:sldLayoutId id="2147483672" r:id="rId7"/>
    <p:sldLayoutId id="2147483673" r:id="rId8"/>
    <p:sldLayoutId id="2147483674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2">
            <a:extLst>
              <a:ext uri="{FF2B5EF4-FFF2-40B4-BE49-F238E27FC236}">
                <a16:creationId xmlns:a16="http://schemas.microsoft.com/office/drawing/2014/main" id="{2B53CB94-619D-EEAA-9B1D-A485A6A19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9900" y="1568450"/>
            <a:ext cx="8461375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l-GR" altLang="el-GR" sz="3600" b="1">
                <a:solidFill>
                  <a:srgbClr val="374C81"/>
                </a:solidFill>
                <a:cs typeface="Calibri" panose="020F0502020204030204" pitchFamily="34" charset="0"/>
              </a:rPr>
              <a:t>Μετρό | Οδικά, Σιδηροδρομικά, Αντιπλημμυρικά έργα | Μεταφορές</a:t>
            </a:r>
          </a:p>
          <a:p>
            <a:pPr eaLnBrk="1" hangingPunct="1"/>
            <a:endParaRPr lang="el-GR" altLang="el-GR" sz="3600" b="1">
              <a:solidFill>
                <a:srgbClr val="374C81"/>
              </a:solidFill>
              <a:cs typeface="Calibri" panose="020F0502020204030204" pitchFamily="34" charset="0"/>
            </a:endParaRPr>
          </a:p>
          <a:p>
            <a:pPr eaLnBrk="1" hangingPunct="1"/>
            <a:endParaRPr lang="el-GR" altLang="el-GR" sz="3600" b="1">
              <a:solidFill>
                <a:srgbClr val="374C81"/>
              </a:solidFill>
              <a:cs typeface="Calibri" panose="020F0502020204030204" pitchFamily="34" charset="0"/>
            </a:endParaRPr>
          </a:p>
          <a:p>
            <a:pPr algn="r" eaLnBrk="1" hangingPunct="1"/>
            <a:r>
              <a:rPr lang="el-GR" altLang="el-GR" sz="3600" b="1">
                <a:solidFill>
                  <a:srgbClr val="374C81"/>
                </a:solidFill>
                <a:cs typeface="Calibri" panose="020F0502020204030204" pitchFamily="34" charset="0"/>
              </a:rPr>
              <a:t>Υπουργείο Υποδομών &amp; Μεταφορών</a:t>
            </a:r>
            <a:endParaRPr lang="en-US" altLang="el-GR" sz="3600" b="1">
              <a:solidFill>
                <a:srgbClr val="374C81"/>
              </a:solidFill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C002C-5A45-34F1-8D78-573838D7B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488" y="263525"/>
            <a:ext cx="11503025" cy="606425"/>
          </a:xfrm>
        </p:spPr>
        <p:txBody>
          <a:bodyPr/>
          <a:lstStyle/>
          <a:p>
            <a:pPr eaLnBrk="1" fontAlgn="auto" hangingPunct="1">
              <a:defRPr/>
            </a:pPr>
            <a:r>
              <a:rPr lang="el-GR" sz="3200" dirty="0"/>
              <a:t>Αστικές συγκοινωνίες</a:t>
            </a:r>
            <a:endParaRPr lang="x-none" sz="320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02A6C869-8B51-F9D9-AE24-FAB2655EE6A6}"/>
              </a:ext>
            </a:extLst>
          </p:cNvPr>
          <p:cNvGraphicFramePr>
            <a:graphicFrameLocks noGrp="1"/>
          </p:cNvGraphicFramePr>
          <p:nvPr/>
        </p:nvGraphicFramePr>
        <p:xfrm>
          <a:off x="344488" y="1270000"/>
          <a:ext cx="11233150" cy="1704975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8">
                <a:tc>
                  <a:txBody>
                    <a:bodyPr/>
                    <a:lstStyle/>
                    <a:p>
                      <a:r>
                        <a:rPr lang="el-GR" sz="1400" b="1" i="1" dirty="0"/>
                        <a:t>Ηλεκτρικά λεωφορεία</a:t>
                      </a:r>
                      <a:endParaRPr lang="x-none" sz="1400" b="1" i="1" dirty="0"/>
                    </a:p>
                  </a:txBody>
                  <a:tcPr marL="91443" marR="91443" marT="45722" marB="457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192">
                <a:tc>
                  <a:txBody>
                    <a:bodyPr/>
                    <a:lstStyle/>
                    <a:p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Προϋπολογισμός: 137,4 εκατ. €</a:t>
                      </a:r>
                      <a:endParaRPr lang="x-none" sz="1400" dirty="0"/>
                    </a:p>
                  </a:txBody>
                  <a:tcPr marL="91443" marR="91443" marT="45722" marB="457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Πρόοδος υλοποίησης: </a:t>
                      </a:r>
                      <a:r>
                        <a:rPr lang="el-GR" sz="1400" dirty="0"/>
                        <a:t>Από τη συνολική προμήθεια των 250 λεωφορείων, τα 110 παραδόθηκαν στη Θεσσαλονίκη</a:t>
                      </a:r>
                      <a:r>
                        <a:rPr lang="en-US" sz="1400" dirty="0"/>
                        <a:t> (</a:t>
                      </a:r>
                      <a:r>
                        <a:rPr lang="el-GR" sz="1400" dirty="0"/>
                        <a:t>Μάιος</a:t>
                      </a:r>
                      <a:r>
                        <a:rPr lang="el-GR" sz="1400" baseline="0" dirty="0"/>
                        <a:t> 2024)</a:t>
                      </a:r>
                      <a:r>
                        <a:rPr lang="el-GR" sz="1400" dirty="0"/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400" dirty="0"/>
                        <a:t>Υλοποίηση</a:t>
                      </a:r>
                      <a:r>
                        <a:rPr lang="el-GR" sz="1400" baseline="0" dirty="0"/>
                        <a:t> Σταθμού Φόρτισης Η/Ο, συνολικής επένδυσης 10 εκατ. </a:t>
                      </a:r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€, εγκατάσταση σε χώρο περιοχής αμαξοστασίου Σταυρούπολης Θεσσαλονίκης (ΟΑΣΘ).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Πρόσληψη 190 οδηγών</a:t>
                      </a:r>
                      <a:r>
                        <a:rPr lang="el-GR" sz="1400" b="0" i="0" u="none" strike="noStrike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λεωφορείου με συμβάσεις ορισμένου χρόνου εντός του 2024.</a:t>
                      </a:r>
                      <a:endParaRPr lang="x-none" sz="1400" dirty="0"/>
                    </a:p>
                  </a:txBody>
                  <a:tcPr marL="91443" marR="91443" marT="45722" marB="457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3">
            <a:extLst>
              <a:ext uri="{FF2B5EF4-FFF2-40B4-BE49-F238E27FC236}">
                <a16:creationId xmlns:a16="http://schemas.microsoft.com/office/drawing/2014/main" id="{74CCC79B-E612-7595-4E70-D7031CFA1300}"/>
              </a:ext>
            </a:extLst>
          </p:cNvPr>
          <p:cNvGraphicFramePr>
            <a:graphicFrameLocks noGrp="1"/>
          </p:cNvGraphicFramePr>
          <p:nvPr/>
        </p:nvGraphicFramePr>
        <p:xfrm>
          <a:off x="344488" y="4802188"/>
          <a:ext cx="11233150" cy="1260475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1027">
                <a:tc>
                  <a:txBody>
                    <a:bodyPr/>
                    <a:lstStyle/>
                    <a:p>
                      <a:r>
                        <a:rPr lang="el-GR" sz="1400" b="1" i="1" dirty="0"/>
                        <a:t>Ανάθεση παροχής επιβατικών μεταφορών Θεσσαλονίκης (ΟΑΣΘ)</a:t>
                      </a:r>
                      <a:endParaRPr lang="x-none" sz="1400" b="1" i="1" dirty="0"/>
                    </a:p>
                  </a:txBody>
                  <a:tcPr marL="91443" marR="91443" marT="45743" marB="457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27">
                <a:tc>
                  <a:txBody>
                    <a:bodyPr/>
                    <a:lstStyle/>
                    <a:p>
                      <a:r>
                        <a:rPr lang="el-GR" sz="1400" dirty="0"/>
                        <a:t>Προϋπολογισμός</a:t>
                      </a:r>
                      <a:r>
                        <a:rPr lang="el-GR" sz="1400"/>
                        <a:t>: 17,75 </a:t>
                      </a:r>
                      <a:r>
                        <a:rPr lang="el-GR" sz="1400" dirty="0"/>
                        <a:t>εκατ. €</a:t>
                      </a:r>
                      <a:endParaRPr lang="x-none" sz="1400" dirty="0"/>
                    </a:p>
                  </a:txBody>
                  <a:tcPr marL="91443" marR="91443" marT="45743" marB="457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421">
                <a:tc>
                  <a:txBody>
                    <a:bodyPr/>
                    <a:lstStyle/>
                    <a:p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Πρόοδος υλοποίησης: Σε εξέλιξη διεθνής διαγωνισμός (ήδη υπάρχει προσωρινός ανάδοχος) για την απόκτηση 164 νεότερου τύπου λεωφορείων για 36 μήνες με τη μέθοδο</a:t>
                      </a:r>
                      <a:r>
                        <a:rPr lang="el-GR" sz="1400" b="0" i="0" u="none" strike="noStrike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1400" b="0" i="0" u="none" strike="noStrike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leasing</a:t>
                      </a:r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.</a:t>
                      </a:r>
                      <a:endParaRPr lang="x-none" sz="1400" dirty="0"/>
                    </a:p>
                  </a:txBody>
                  <a:tcPr marL="91443" marR="91443" marT="45743" marB="457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3">
            <a:extLst>
              <a:ext uri="{FF2B5EF4-FFF2-40B4-BE49-F238E27FC236}">
                <a16:creationId xmlns:a16="http://schemas.microsoft.com/office/drawing/2014/main" id="{B999D154-C6D3-3739-9160-6B7D0A5D97FB}"/>
              </a:ext>
            </a:extLst>
          </p:cNvPr>
          <p:cNvGraphicFramePr>
            <a:graphicFrameLocks noGrp="1"/>
          </p:cNvGraphicFramePr>
          <p:nvPr/>
        </p:nvGraphicFramePr>
        <p:xfrm>
          <a:off x="330200" y="3219450"/>
          <a:ext cx="11233150" cy="1260475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1027">
                <a:tc>
                  <a:txBody>
                    <a:bodyPr/>
                    <a:lstStyle/>
                    <a:p>
                      <a:r>
                        <a:rPr lang="el-GR" sz="1400" b="1" i="1" dirty="0"/>
                        <a:t>Ανάθεση παροχής επιβατικών μεταφορών Θεσσαλονίκης (ΟΣΕΘ)</a:t>
                      </a:r>
                      <a:endParaRPr lang="x-none" sz="1400" b="1" i="1" dirty="0"/>
                    </a:p>
                  </a:txBody>
                  <a:tcPr marL="91443" marR="91443" marT="45743" marB="457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27">
                <a:tc>
                  <a:txBody>
                    <a:bodyPr/>
                    <a:lstStyle/>
                    <a:p>
                      <a:r>
                        <a:rPr lang="el-GR" sz="1400" dirty="0"/>
                        <a:t>Προϋπολογισμός: 647 εκατ. €</a:t>
                      </a:r>
                      <a:endParaRPr lang="x-none" sz="1400" dirty="0"/>
                    </a:p>
                  </a:txBody>
                  <a:tcPr marL="91443" marR="91443" marT="45743" marB="457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421">
                <a:tc>
                  <a:txBody>
                    <a:bodyPr/>
                    <a:lstStyle/>
                    <a:p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Πρόοδος υλοποίησης: Δημοσίευση διεθνούς διαγωνισμού του ΟΣΕΘ ανάθεσης συγκοινωνιακού έργου 220 νέων οχημάτων (έναρξη</a:t>
                      </a:r>
                      <a:r>
                        <a:rPr lang="el-GR" sz="1400" b="0" i="0" u="none" strike="noStrike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διαδικασίας λήψης προσφορών στις</a:t>
                      </a:r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21.08.2024). Μέχρι την ολοκλήρωση της ανάθεσης είναι σε εξέλιξη συμβάσεις διάρκειας 8 μηνών.</a:t>
                      </a:r>
                      <a:endParaRPr lang="x-none" sz="1400" dirty="0"/>
                    </a:p>
                  </a:txBody>
                  <a:tcPr marL="91443" marR="91443" marT="45743" marB="457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90314-24E2-2C4B-ACF7-0BC09F2E1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488" y="263525"/>
            <a:ext cx="11503025" cy="606425"/>
          </a:xfrm>
        </p:spPr>
        <p:txBody>
          <a:bodyPr/>
          <a:lstStyle/>
          <a:p>
            <a:pPr eaLnBrk="1" fontAlgn="auto" hangingPunct="1">
              <a:defRPr/>
            </a:pPr>
            <a:r>
              <a:rPr lang="el-GR" sz="3200" dirty="0"/>
              <a:t>Αντιπλημμυρικά έργα</a:t>
            </a:r>
            <a:endParaRPr lang="x-none" sz="32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1F6CFC4-EF21-D1E2-9E4D-07DC8F0A1615}"/>
              </a:ext>
            </a:extLst>
          </p:cNvPr>
          <p:cNvGraphicFramePr>
            <a:graphicFrameLocks noGrp="1"/>
          </p:cNvGraphicFramePr>
          <p:nvPr/>
        </p:nvGraphicFramePr>
        <p:xfrm>
          <a:off x="433388" y="2911475"/>
          <a:ext cx="11233150" cy="1112838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r>
                        <a:rPr lang="el-GR" sz="1400" b="1" i="1" dirty="0"/>
                        <a:t>Έργα Διευθέτησης Ρεμάτων Περιοχής Ωραιοκάστρου και κατασκευή απαραίτητων δικτύων όμβριων </a:t>
                      </a:r>
                      <a:endParaRPr lang="x-none" sz="1400" b="1" i="1" dirty="0"/>
                    </a:p>
                  </a:txBody>
                  <a:tcPr marL="91443" marR="91443" marT="45733" marB="45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el-GR" sz="1400" dirty="0"/>
                        <a:t>Προϋπολογισμός: 15,5 εκατ. €</a:t>
                      </a:r>
                      <a:endParaRPr lang="x-none" sz="1400" dirty="0"/>
                    </a:p>
                  </a:txBody>
                  <a:tcPr marL="91443" marR="91443" marT="45733" marB="45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Πρόοδος υλοποίησης: Το έργο μεταφέρθηκε στο ΕΣΠΑ 2021-27. Σε διαδικασία διαχείρισης της αρχικής σύμβασης.</a:t>
                      </a:r>
                      <a:endParaRPr lang="x-none" sz="1400" dirty="0"/>
                    </a:p>
                  </a:txBody>
                  <a:tcPr marL="91443" marR="91443" marT="45733" marB="4573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3">
            <a:extLst>
              <a:ext uri="{FF2B5EF4-FFF2-40B4-BE49-F238E27FC236}">
                <a16:creationId xmlns:a16="http://schemas.microsoft.com/office/drawing/2014/main" id="{BD67B260-AE4E-8D19-B684-C0F6A750C868}"/>
              </a:ext>
            </a:extLst>
          </p:cNvPr>
          <p:cNvGraphicFramePr>
            <a:graphicFrameLocks noGrp="1"/>
          </p:cNvGraphicFramePr>
          <p:nvPr/>
        </p:nvGraphicFramePr>
        <p:xfrm>
          <a:off x="433388" y="1227138"/>
          <a:ext cx="11233150" cy="1482725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l-GR" sz="1400" b="1" i="1" dirty="0"/>
                        <a:t>Αποχέτευση Όμβριων Υδάτων Νότιου Τμήματος Δήμου Καλαμαριάς - Φάση Β’ </a:t>
                      </a:r>
                      <a:endParaRPr lang="x-none" sz="1400" b="1" i="1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l-GR" sz="1400" dirty="0"/>
                        <a:t>Προϋπολογισμός: 1</a:t>
                      </a:r>
                      <a:r>
                        <a:rPr lang="en-GB" sz="1400" dirty="0"/>
                        <a:t>0,52</a:t>
                      </a:r>
                      <a:r>
                        <a:rPr lang="el-GR" sz="1400" dirty="0"/>
                        <a:t> εκατ. €</a:t>
                      </a:r>
                      <a:endParaRPr lang="x-none" sz="1400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400" dirty="0"/>
                        <a:t>Εκτιμώμενη</a:t>
                      </a:r>
                      <a:r>
                        <a:rPr lang="el-GR" sz="1400" baseline="0" dirty="0"/>
                        <a:t> </a:t>
                      </a:r>
                      <a:r>
                        <a:rPr lang="el-GR" sz="1400" dirty="0"/>
                        <a:t>ολοκλήρωση: </a:t>
                      </a:r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05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2025</a:t>
                      </a:r>
                      <a:endParaRPr lang="x-none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Πρόοδος υλοποίησης: 57%.</a:t>
                      </a:r>
                      <a:endParaRPr lang="x-none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3900D-4E62-7173-6E3D-938FE2994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488" y="263525"/>
            <a:ext cx="11503025" cy="606425"/>
          </a:xfrm>
        </p:spPr>
        <p:txBody>
          <a:bodyPr/>
          <a:lstStyle/>
          <a:p>
            <a:pPr eaLnBrk="1" fontAlgn="auto" hangingPunct="1">
              <a:defRPr/>
            </a:pPr>
            <a:r>
              <a:rPr lang="el-GR" sz="3200" dirty="0"/>
              <a:t>Άλλες υποδομές</a:t>
            </a:r>
            <a:endParaRPr lang="x-none" sz="320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E1276E07-125D-4F49-83CF-6F4E38006B3A}"/>
              </a:ext>
            </a:extLst>
          </p:cNvPr>
          <p:cNvGraphicFramePr>
            <a:graphicFrameLocks noGrp="1"/>
          </p:cNvGraphicFramePr>
          <p:nvPr/>
        </p:nvGraphicFramePr>
        <p:xfrm>
          <a:off x="344488" y="1143000"/>
          <a:ext cx="11233150" cy="2009775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8181">
                <a:tc>
                  <a:txBody>
                    <a:bodyPr/>
                    <a:lstStyle/>
                    <a:p>
                      <a:r>
                        <a:rPr lang="el-GR" sz="1400" b="1" i="1" dirty="0"/>
                        <a:t>Ανέγερση Δικαστικών Μεγάρων Έδεσσας, Σερρών, Κιλκίς, ανακατασκευή Δικαστικού Μεγάρου Θεσσαλονίκης και συντήρηση και διαχείριση μέσω ΣΔΙΤ</a:t>
                      </a:r>
                      <a:endParaRPr lang="x-none" sz="1400" b="1" i="1" dirty="0"/>
                    </a:p>
                  </a:txBody>
                  <a:tcPr marL="91443" marR="91443" marT="45722" marB="457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5">
                <a:tc>
                  <a:txBody>
                    <a:bodyPr/>
                    <a:lstStyle/>
                    <a:p>
                      <a:r>
                        <a:rPr lang="el-GR" sz="1400" dirty="0"/>
                        <a:t>Προϋπολογισμός: </a:t>
                      </a:r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120 ε</a:t>
                      </a:r>
                      <a:r>
                        <a:rPr lang="el-GR" sz="1400" dirty="0"/>
                        <a:t>κατ. €</a:t>
                      </a:r>
                      <a:endParaRPr lang="x-none" sz="1400" dirty="0"/>
                    </a:p>
                  </a:txBody>
                  <a:tcPr marL="91443" marR="91443" marT="45722" marB="457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190">
                <a:tc>
                  <a:txBody>
                    <a:bodyPr/>
                    <a:lstStyle/>
                    <a:p>
                      <a:r>
                        <a:rPr lang="el-GR" sz="1400" dirty="0"/>
                        <a:t>Εκτιμώμενη</a:t>
                      </a:r>
                      <a:r>
                        <a:rPr lang="el-GR" sz="1400" baseline="0" dirty="0"/>
                        <a:t> </a:t>
                      </a:r>
                      <a:r>
                        <a:rPr lang="el-GR" sz="1400" dirty="0"/>
                        <a:t>ολοκλήρωση: 3 έτη από την υπογραφή της σύμβασης</a:t>
                      </a:r>
                      <a:endParaRPr lang="x-none" sz="1400" dirty="0"/>
                    </a:p>
                  </a:txBody>
                  <a:tcPr marL="91443" marR="91443" marT="45722" marB="457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49">
                <a:tc>
                  <a:txBody>
                    <a:bodyPr/>
                    <a:lstStyle/>
                    <a:p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Πρόοδος υλοποίησης: Σε διαγωνιστική διαδικασία. Έχει ολοκληρωθεί το στάδιο Β.Ι και επίκειται η έναρξη του Ανταγωνιστικού Διαλόγου με 5 προεπιλεγέντες οικονομικούς φορείς. Σε διαδικασία μίσθωσης κτηρίου για τη μετεγκατάσταση του Δικαστηρίου Θεσσαλονίκης καθώς και ολοκλήρωσης των μελετών της εσωτερικής μετεγκατάστασης με μέριμνα του Υπουργείου Δικαιοσύνης. </a:t>
                      </a:r>
                      <a:endParaRPr lang="x-none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22" marB="457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341772D-AE93-2E49-7075-B2A79AB791AD}"/>
              </a:ext>
            </a:extLst>
          </p:cNvPr>
          <p:cNvGraphicFramePr>
            <a:graphicFrameLocks noGrp="1"/>
          </p:cNvGraphicFramePr>
          <p:nvPr/>
        </p:nvGraphicFramePr>
        <p:xfrm>
          <a:off x="344488" y="3225800"/>
          <a:ext cx="11233150" cy="1649413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30">
                <a:tc>
                  <a:txBody>
                    <a:bodyPr/>
                    <a:lstStyle/>
                    <a:p>
                      <a:r>
                        <a:rPr lang="el-GR" sz="1400" b="1" i="1" dirty="0"/>
                        <a:t>Σχεδιασμός, κατασκευή, χρηματοδότηση, συντήρηση και λειτουργία 17 σχολικών μονάδων στην </a:t>
                      </a:r>
                      <a:r>
                        <a:rPr lang="el-GR" sz="1400" b="1" i="1" dirty="0" err="1"/>
                        <a:t>Περ</a:t>
                      </a:r>
                      <a:r>
                        <a:rPr lang="el-GR" sz="1400" b="1" i="1" dirty="0"/>
                        <a:t>. </a:t>
                      </a:r>
                      <a:r>
                        <a:rPr lang="el-GR" sz="1400" b="1" i="1" dirty="0" err="1"/>
                        <a:t>Κεν</a:t>
                      </a:r>
                      <a:r>
                        <a:rPr lang="el-GR" sz="1400" b="1" i="1" dirty="0"/>
                        <a:t>. Μακεδονίας μέσω ΣΔΙΤ</a:t>
                      </a:r>
                    </a:p>
                  </a:txBody>
                  <a:tcPr marL="91443" marR="91443" marT="45731" marB="4573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30">
                <a:tc>
                  <a:txBody>
                    <a:bodyPr/>
                    <a:lstStyle/>
                    <a:p>
                      <a:r>
                        <a:rPr lang="el-GR" sz="1400" dirty="0"/>
                        <a:t>Προϋπολογισμός: 144,2 εκατ. €</a:t>
                      </a:r>
                      <a:endParaRPr lang="x-none" sz="1400" dirty="0"/>
                    </a:p>
                  </a:txBody>
                  <a:tcPr marL="91443" marR="91443" marT="45731" marB="4573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268">
                <a:tc>
                  <a:txBody>
                    <a:bodyPr/>
                    <a:lstStyle/>
                    <a:p>
                      <a:r>
                        <a:rPr lang="el-GR" sz="1400" dirty="0"/>
                        <a:t>Εκτιμώμενη</a:t>
                      </a:r>
                      <a:r>
                        <a:rPr lang="el-GR" sz="1400" baseline="0" dirty="0"/>
                        <a:t> </a:t>
                      </a:r>
                      <a:r>
                        <a:rPr lang="el-GR" sz="1400" dirty="0"/>
                        <a:t>ολοκλήρωση: 2 έτη από την υπογραφή της σύμβασης</a:t>
                      </a:r>
                      <a:endParaRPr lang="x-none" sz="1400" dirty="0"/>
                    </a:p>
                  </a:txBody>
                  <a:tcPr marL="91443" marR="91443" marT="45731" marB="4573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285">
                <a:tc>
                  <a:txBody>
                    <a:bodyPr/>
                    <a:lstStyle/>
                    <a:p>
                      <a:pPr algn="just"/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Πρόοδος υλοποίησης: Έχει ανακηρυχθεί προσωρινός ανάδοχος. Σε φάση ολοκλήρωσης της οριστικοποίησης των συμβατικών. Ο φάκελος του έργου έχει αποσταλεί για προσυμβατικό έλεγχο στο Ελεγκτικό Συνέδριο. </a:t>
                      </a:r>
                    </a:p>
                  </a:txBody>
                  <a:tcPr marL="91443" marR="91443" marT="45731" marB="4573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 3">
            <a:extLst>
              <a:ext uri="{FF2B5EF4-FFF2-40B4-BE49-F238E27FC236}">
                <a16:creationId xmlns:a16="http://schemas.microsoft.com/office/drawing/2014/main" id="{E5718899-F16B-D000-C72A-4E852A4B9C4A}"/>
              </a:ext>
            </a:extLst>
          </p:cNvPr>
          <p:cNvGraphicFramePr>
            <a:graphicFrameLocks noGrp="1"/>
          </p:cNvGraphicFramePr>
          <p:nvPr/>
        </p:nvGraphicFramePr>
        <p:xfrm>
          <a:off x="342900" y="4946650"/>
          <a:ext cx="11233150" cy="1501775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60">
                <a:tc>
                  <a:txBody>
                    <a:bodyPr/>
                    <a:lstStyle/>
                    <a:p>
                      <a:r>
                        <a:rPr lang="el-GR" sz="1400" b="1" i="1" dirty="0"/>
                        <a:t>Ενεργειακή αναβάθμιση του κτιρίου της Εθνικής Σχολής Δικαστικών Λειτουργών στην Καλαμαριά</a:t>
                      </a:r>
                    </a:p>
                  </a:txBody>
                  <a:tcPr marL="91443" marR="91443" marT="45722" marB="457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60">
                <a:tc>
                  <a:txBody>
                    <a:bodyPr/>
                    <a:lstStyle/>
                    <a:p>
                      <a:r>
                        <a:rPr lang="el-GR" sz="1400" dirty="0"/>
                        <a:t>Προϋπολογισμός: 2,34 εκατ. €</a:t>
                      </a:r>
                      <a:endParaRPr lang="x-none" sz="1400" dirty="0"/>
                    </a:p>
                  </a:txBody>
                  <a:tcPr marL="91443" marR="91443" marT="45722" marB="457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195">
                <a:tc>
                  <a:txBody>
                    <a:bodyPr/>
                    <a:lstStyle/>
                    <a:p>
                      <a:r>
                        <a:rPr lang="el-GR" sz="1400" dirty="0"/>
                        <a:t>Εκτιμώμενη</a:t>
                      </a:r>
                      <a:r>
                        <a:rPr lang="el-GR" sz="1400" baseline="0" dirty="0"/>
                        <a:t> </a:t>
                      </a:r>
                      <a:r>
                        <a:rPr lang="el-GR" sz="1400" dirty="0"/>
                        <a:t>ολοκλήρωση: 27.10.2025</a:t>
                      </a:r>
                      <a:endParaRPr lang="x-none" sz="1400" dirty="0"/>
                    </a:p>
                  </a:txBody>
                  <a:tcPr marL="91443" marR="91443" marT="45722" marB="457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60">
                <a:tc>
                  <a:txBody>
                    <a:bodyPr/>
                    <a:lstStyle/>
                    <a:p>
                      <a:pPr algn="just"/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Πρόοδος υλοποίησης: Εκτελεσμένες</a:t>
                      </a:r>
                      <a:r>
                        <a:rPr lang="el-GR" sz="1400" b="0" i="0" u="none" strike="noStrike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εργασίες αποξηλώσεων, μονώσεων και </a:t>
                      </a:r>
                      <a:r>
                        <a:rPr lang="el-GR" sz="1400" b="0" i="0" u="none" strike="noStrike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θερμοπρόσοψης</a:t>
                      </a:r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. </a:t>
                      </a:r>
                    </a:p>
                  </a:txBody>
                  <a:tcPr marL="91443" marR="91443" marT="45722" marB="457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6B03B-9754-D818-E6E7-1C449A925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488" y="263525"/>
            <a:ext cx="11503025" cy="606425"/>
          </a:xfrm>
        </p:spPr>
        <p:txBody>
          <a:bodyPr/>
          <a:lstStyle/>
          <a:p>
            <a:pPr eaLnBrk="1" fontAlgn="auto" hangingPunct="1">
              <a:defRPr/>
            </a:pPr>
            <a:r>
              <a:rPr lang="el-GR" sz="3200" dirty="0"/>
              <a:t>Άλλες υποδομές</a:t>
            </a:r>
            <a:endParaRPr lang="x-none" sz="320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CB236A7-A288-FF46-9996-0A235BD77452}"/>
              </a:ext>
            </a:extLst>
          </p:cNvPr>
          <p:cNvGraphicFramePr>
            <a:graphicFrameLocks noGrp="1"/>
          </p:cNvGraphicFramePr>
          <p:nvPr/>
        </p:nvGraphicFramePr>
        <p:xfrm>
          <a:off x="344488" y="1214438"/>
          <a:ext cx="11233150" cy="1501775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60">
                <a:tc>
                  <a:txBody>
                    <a:bodyPr/>
                    <a:lstStyle/>
                    <a:p>
                      <a:r>
                        <a:rPr lang="el-GR" sz="1400" b="1" i="1" dirty="0"/>
                        <a:t>Ανέγερση</a:t>
                      </a:r>
                      <a:r>
                        <a:rPr lang="el-GR" sz="1400" b="1" i="1" baseline="0" dirty="0"/>
                        <a:t> 25</a:t>
                      </a:r>
                      <a:r>
                        <a:rPr lang="el-GR" sz="1400" b="1" i="1" baseline="30000" dirty="0"/>
                        <a:t>ου</a:t>
                      </a:r>
                      <a:r>
                        <a:rPr lang="el-GR" sz="1400" b="1" i="1" baseline="0" dirty="0"/>
                        <a:t> Ολοήμερου Δημοτικού Σχολείου </a:t>
                      </a:r>
                      <a:r>
                        <a:rPr lang="el-GR" sz="1400" b="1" i="1" baseline="0" dirty="0" err="1"/>
                        <a:t>Ευόσμου</a:t>
                      </a:r>
                      <a:endParaRPr lang="x-none" sz="1400" b="1" i="1" dirty="0"/>
                    </a:p>
                  </a:txBody>
                  <a:tcPr marL="91443" marR="91443" marT="45722" marB="457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60">
                <a:tc>
                  <a:txBody>
                    <a:bodyPr/>
                    <a:lstStyle/>
                    <a:p>
                      <a:r>
                        <a:rPr lang="el-GR" sz="1400" dirty="0"/>
                        <a:t>Προϋπολογισμός: </a:t>
                      </a:r>
                      <a:r>
                        <a:rPr lang="el-GR" sz="1400" dirty="0">
                          <a:solidFill>
                            <a:schemeClr val="tx1"/>
                          </a:solidFill>
                        </a:rPr>
                        <a:t>4,2 ε</a:t>
                      </a:r>
                      <a:r>
                        <a:rPr lang="el-GR" sz="1400" dirty="0"/>
                        <a:t>κατ. €</a:t>
                      </a:r>
                      <a:endParaRPr lang="x-none" sz="1400" dirty="0"/>
                    </a:p>
                  </a:txBody>
                  <a:tcPr marL="91443" marR="91443" marT="45722" marB="457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195">
                <a:tc>
                  <a:txBody>
                    <a:bodyPr/>
                    <a:lstStyle/>
                    <a:p>
                      <a:r>
                        <a:rPr lang="el-GR" sz="1400" dirty="0"/>
                        <a:t>Εκτιμώμενη</a:t>
                      </a:r>
                      <a:r>
                        <a:rPr lang="el-GR" sz="1400" baseline="0" dirty="0"/>
                        <a:t> </a:t>
                      </a:r>
                      <a:r>
                        <a:rPr lang="el-GR" sz="1400" dirty="0"/>
                        <a:t>ολοκλήρωση: 16.05.2025</a:t>
                      </a:r>
                      <a:endParaRPr lang="x-none" sz="1400" dirty="0"/>
                    </a:p>
                  </a:txBody>
                  <a:tcPr marL="91443" marR="91443" marT="45722" marB="457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60">
                <a:tc>
                  <a:txBody>
                    <a:bodyPr/>
                    <a:lstStyle/>
                    <a:p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Πρόοδος υλοποίησης: Εκτελεσμένες εργασίες σκυροδεμάτων υπογείου και ισογείου. Εκτελούνται εργασίες των τοίχων πλήρωσης.  </a:t>
                      </a:r>
                      <a:endParaRPr lang="x-none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22" marB="457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C9510E2-8B8D-B047-F404-6E4EA215A827}"/>
              </a:ext>
            </a:extLst>
          </p:cNvPr>
          <p:cNvGraphicFramePr>
            <a:graphicFrameLocks noGrp="1"/>
          </p:cNvGraphicFramePr>
          <p:nvPr/>
        </p:nvGraphicFramePr>
        <p:xfrm>
          <a:off x="344488" y="2787650"/>
          <a:ext cx="11233150" cy="1649413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930">
                <a:tc>
                  <a:txBody>
                    <a:bodyPr/>
                    <a:lstStyle/>
                    <a:p>
                      <a:r>
                        <a:rPr lang="el-GR" sz="1400" b="1" i="1" dirty="0"/>
                        <a:t>Αποκατάσταση του εξωτερικού </a:t>
                      </a:r>
                      <a:r>
                        <a:rPr lang="el-GR" sz="1400" b="1" i="1" dirty="0" err="1"/>
                        <a:t>περιτυπώματος</a:t>
                      </a:r>
                      <a:r>
                        <a:rPr lang="el-GR" sz="1400" b="1" i="1" baseline="0" dirty="0"/>
                        <a:t> του Κτιρίου Διοίκησης του Γ.Ν.Θ. «Γ. Παπανικολάου»</a:t>
                      </a:r>
                      <a:endParaRPr lang="el-GR" sz="1400" b="1" i="1" dirty="0"/>
                    </a:p>
                  </a:txBody>
                  <a:tcPr marL="91443" marR="91443" marT="45731" marB="4573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30">
                <a:tc>
                  <a:txBody>
                    <a:bodyPr/>
                    <a:lstStyle/>
                    <a:p>
                      <a:r>
                        <a:rPr lang="el-GR" sz="1400" dirty="0"/>
                        <a:t>Προϋπολογισμός: 124.000 €</a:t>
                      </a:r>
                      <a:endParaRPr lang="x-none" sz="1400" dirty="0"/>
                    </a:p>
                  </a:txBody>
                  <a:tcPr marL="91443" marR="91443" marT="45731" marB="4573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268">
                <a:tc>
                  <a:txBody>
                    <a:bodyPr/>
                    <a:lstStyle/>
                    <a:p>
                      <a:r>
                        <a:rPr lang="el-GR" sz="1400" dirty="0"/>
                        <a:t>Εκτιμώμενη</a:t>
                      </a:r>
                      <a:r>
                        <a:rPr lang="el-GR" sz="1400" baseline="0" dirty="0"/>
                        <a:t> </a:t>
                      </a:r>
                      <a:r>
                        <a:rPr lang="el-GR" sz="1400" dirty="0"/>
                        <a:t>ολοκλήρωση: 16.11.2024</a:t>
                      </a:r>
                      <a:endParaRPr lang="x-none" sz="1400" dirty="0"/>
                    </a:p>
                  </a:txBody>
                  <a:tcPr marL="91443" marR="91443" marT="45731" marB="4573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285">
                <a:tc>
                  <a:txBody>
                    <a:bodyPr/>
                    <a:lstStyle/>
                    <a:p>
                      <a:pPr algn="just"/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Πρόοδος υλοποίησης: Έχει γίνει εγκατάσταση εργολάβου και έναρξη εργασιών. Πρόκειται για εργασίες αποκατάστασης των επιχρισμάτων,</a:t>
                      </a:r>
                      <a:r>
                        <a:rPr lang="el-GR" sz="1400" b="0" i="0" u="none" strike="noStrike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καθώς και των χρωμάτων των όψεων του κτιρίου του Νοσοκομείου.</a:t>
                      </a:r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</a:p>
                  </a:txBody>
                  <a:tcPr marL="91443" marR="91443" marT="45731" marB="4573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 3">
            <a:extLst>
              <a:ext uri="{FF2B5EF4-FFF2-40B4-BE49-F238E27FC236}">
                <a16:creationId xmlns:a16="http://schemas.microsoft.com/office/drawing/2014/main" id="{7918624E-8585-76CC-F3EC-FCE0C078FD15}"/>
              </a:ext>
            </a:extLst>
          </p:cNvPr>
          <p:cNvGraphicFramePr>
            <a:graphicFrameLocks noGrp="1"/>
          </p:cNvGraphicFramePr>
          <p:nvPr/>
        </p:nvGraphicFramePr>
        <p:xfrm>
          <a:off x="342900" y="4518025"/>
          <a:ext cx="11233150" cy="1862219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793">
                <a:tc>
                  <a:txBody>
                    <a:bodyPr/>
                    <a:lstStyle/>
                    <a:p>
                      <a:r>
                        <a:rPr lang="el-GR" sz="1400" b="1" i="1" dirty="0"/>
                        <a:t>Επεμβάσεις ενεργειακής</a:t>
                      </a:r>
                      <a:r>
                        <a:rPr lang="el-GR" sz="1400" b="1" i="1" baseline="0" dirty="0"/>
                        <a:t> αναβάθμισης και εξοικονόμησης ενέργειας Γενικού Νοσοκομείου Θεσσαλονίκης «Άγιος Παύλος»</a:t>
                      </a:r>
                      <a:endParaRPr lang="el-GR" sz="1400" b="1" i="1" dirty="0"/>
                    </a:p>
                  </a:txBody>
                  <a:tcPr marL="91443" marR="91443" marT="45714" marB="4571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3">
                <a:tc>
                  <a:txBody>
                    <a:bodyPr/>
                    <a:lstStyle/>
                    <a:p>
                      <a:r>
                        <a:rPr lang="el-GR" sz="1400" dirty="0"/>
                        <a:t>Προϋπολογισμός: 3,24 εκατ. €</a:t>
                      </a:r>
                      <a:endParaRPr lang="x-none" sz="1400" dirty="0"/>
                    </a:p>
                  </a:txBody>
                  <a:tcPr marL="91443" marR="91443" marT="45714" marB="4571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125">
                <a:tc>
                  <a:txBody>
                    <a:bodyPr/>
                    <a:lstStyle/>
                    <a:p>
                      <a:r>
                        <a:rPr lang="el-GR" sz="1400" dirty="0"/>
                        <a:t>Εκτιμώμενη</a:t>
                      </a:r>
                      <a:r>
                        <a:rPr lang="el-GR" sz="1400" baseline="0" dirty="0"/>
                        <a:t> </a:t>
                      </a:r>
                      <a:r>
                        <a:rPr lang="el-GR" sz="1400" dirty="0"/>
                        <a:t>ολοκλήρωση: 17.09.2025</a:t>
                      </a:r>
                      <a:endParaRPr lang="x-none" sz="1400" dirty="0"/>
                    </a:p>
                  </a:txBody>
                  <a:tcPr marL="91443" marR="91443" marT="45714" marB="4571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427">
                <a:tc>
                  <a:txBody>
                    <a:bodyPr/>
                    <a:lstStyle/>
                    <a:p>
                      <a:pPr algn="just"/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Πρόοδος υλοποίησης: Πρόκειται</a:t>
                      </a:r>
                      <a:r>
                        <a:rPr lang="el-GR" sz="1400" b="0" i="0" u="none" strike="noStrike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για επεμβάσεις ενεργειακής αναβάθμισης του κελύφους του Νοσοκομείου και αφορούν αντικατάσταση κουφωμάτων, εξωτερική θερμομόνωση τοίχων, </a:t>
                      </a:r>
                      <a:r>
                        <a:rPr lang="el-GR" sz="1400" b="0" i="0" u="none" strike="noStrike" cap="non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θερμοϋγρομόνωση</a:t>
                      </a:r>
                      <a:r>
                        <a:rPr lang="el-GR" sz="1400" b="0" i="0" u="none" strike="noStrike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δώματος.</a:t>
                      </a:r>
                    </a:p>
                    <a:p>
                      <a:pPr algn="just"/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Επίσης θα πραγματοποιηθούν αναβαθμίσεις,</a:t>
                      </a:r>
                      <a:r>
                        <a:rPr lang="el-GR" sz="1400" b="0" i="0" u="none" strike="noStrike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αποκαταστάσεις και εκσυγχρονισμός στις Η/Μ εγκαταστάσεις.</a:t>
                      </a:r>
                      <a:endParaRPr lang="el-GR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1443" marR="91443" marT="45714" marB="4571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85E26-97A7-9D44-73F2-719B1288C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488" y="263525"/>
            <a:ext cx="11503025" cy="606425"/>
          </a:xfrm>
        </p:spPr>
        <p:txBody>
          <a:bodyPr/>
          <a:lstStyle/>
          <a:p>
            <a:pPr eaLnBrk="1" fontAlgn="auto" hangingPunct="1">
              <a:defRPr/>
            </a:pPr>
            <a:r>
              <a:rPr lang="el-GR" sz="3200" dirty="0"/>
              <a:t>Μετρό Θεσσαλονίκης</a:t>
            </a:r>
            <a:endParaRPr lang="x-none" sz="320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D20757BA-9B83-A7A8-B9F4-F25BE1C62669}"/>
              </a:ext>
            </a:extLst>
          </p:cNvPr>
          <p:cNvGraphicFramePr>
            <a:graphicFrameLocks noGrp="1"/>
          </p:cNvGraphicFramePr>
          <p:nvPr/>
        </p:nvGraphicFramePr>
        <p:xfrm>
          <a:off x="407988" y="1160463"/>
          <a:ext cx="11233150" cy="1630446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768">
                <a:tc>
                  <a:txBody>
                    <a:bodyPr/>
                    <a:lstStyle/>
                    <a:p>
                      <a:r>
                        <a:rPr lang="el-GR" sz="1400" b="1" i="1" dirty="0"/>
                        <a:t>Βασική γραμμή έργου Μετρό Θεσσαλονίκης</a:t>
                      </a:r>
                      <a:endParaRPr lang="x-none" sz="1400" b="1" i="1" dirty="0"/>
                    </a:p>
                  </a:txBody>
                  <a:tcPr marL="91443" marR="91443" marT="45711" marB="4571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68">
                <a:tc>
                  <a:txBody>
                    <a:bodyPr/>
                    <a:lstStyle/>
                    <a:p>
                      <a:r>
                        <a:rPr lang="el-GR" sz="1400" dirty="0"/>
                        <a:t>Προϋπολογισμός: 1,46 δισ. €</a:t>
                      </a:r>
                      <a:endParaRPr lang="x-none" sz="1400" dirty="0"/>
                    </a:p>
                  </a:txBody>
                  <a:tcPr marL="91443" marR="91443" marT="45711" marB="4571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400" dirty="0"/>
                        <a:t>Εκτιμώμενη</a:t>
                      </a:r>
                      <a:r>
                        <a:rPr lang="el-GR" sz="1400" baseline="0" dirty="0"/>
                        <a:t> </a:t>
                      </a:r>
                      <a:r>
                        <a:rPr lang="el-GR" sz="1400" dirty="0"/>
                        <a:t>ολοκλήρωση: 30.11.2024</a:t>
                      </a:r>
                      <a:endParaRPr lang="x-none" sz="1400" dirty="0"/>
                    </a:p>
                  </a:txBody>
                  <a:tcPr marL="91443" marR="91443" marT="45711" marB="4571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0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400" dirty="0"/>
                        <a:t>Πρόοδος υλοποίησης: Φάση περαίωσης κατασκευαστικών εργασιών / Πραγματοποίηση δοκιμών συστημάτων και τροχαίου υλικού / Διαδικασίες πιστοποίησης</a:t>
                      </a:r>
                      <a:endParaRPr lang="x-none" sz="1400" dirty="0"/>
                    </a:p>
                  </a:txBody>
                  <a:tcPr marL="91443" marR="91443" marT="45711" marB="4571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 3">
            <a:extLst>
              <a:ext uri="{FF2B5EF4-FFF2-40B4-BE49-F238E27FC236}">
                <a16:creationId xmlns:a16="http://schemas.microsoft.com/office/drawing/2014/main" id="{4530866D-6E18-FAF6-C980-208559F1FEF2}"/>
              </a:ext>
            </a:extLst>
          </p:cNvPr>
          <p:cNvGraphicFramePr>
            <a:graphicFrameLocks noGrp="1"/>
          </p:cNvGraphicFramePr>
          <p:nvPr/>
        </p:nvGraphicFramePr>
        <p:xfrm>
          <a:off x="407988" y="2925763"/>
          <a:ext cx="11233150" cy="1854200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b="1" i="1" dirty="0"/>
                        <a:t>Επέκταση προς Καλαμαριά  | Προμήθεια τροχαίου υλικού για την επέκταση</a:t>
                      </a:r>
                      <a:endParaRPr lang="x-none" b="1" i="1" dirty="0"/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Προϋπολογισμός: 577 εκατ. € | 174,84 εκατ. €</a:t>
                      </a:r>
                      <a:endParaRPr lang="x-none" dirty="0"/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dirty="0"/>
                        <a:t>Εκτιμώμενη</a:t>
                      </a:r>
                      <a:r>
                        <a:rPr lang="el-GR" baseline="0" dirty="0"/>
                        <a:t> </a:t>
                      </a:r>
                      <a:r>
                        <a:rPr lang="el-GR" dirty="0"/>
                        <a:t>ολοκλήρωση: Μέχρι</a:t>
                      </a:r>
                      <a:r>
                        <a:rPr lang="el-GR" baseline="0" dirty="0"/>
                        <a:t> το τέλος του 2025</a:t>
                      </a:r>
                      <a:endParaRPr lang="el-GR" dirty="0"/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dirty="0"/>
                        <a:t>Πρόοδος υλοποίησης: 89,4%</a:t>
                      </a:r>
                      <a:endParaRPr lang="x-none" dirty="0"/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x-none" dirty="0"/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3">
            <a:extLst>
              <a:ext uri="{FF2B5EF4-FFF2-40B4-BE49-F238E27FC236}">
                <a16:creationId xmlns:a16="http://schemas.microsoft.com/office/drawing/2014/main" id="{F1D83E77-3344-A4BB-5294-E672DD25E9DA}"/>
              </a:ext>
            </a:extLst>
          </p:cNvPr>
          <p:cNvGraphicFramePr>
            <a:graphicFrameLocks noGrp="1"/>
          </p:cNvGraphicFramePr>
          <p:nvPr/>
        </p:nvGraphicFramePr>
        <p:xfrm>
          <a:off x="407988" y="4687888"/>
          <a:ext cx="11233150" cy="1482724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l-GR" sz="1400" b="1" i="1" dirty="0"/>
                        <a:t>Μελέτη Ανάπτυξης Μετρό</a:t>
                      </a:r>
                      <a:r>
                        <a:rPr lang="el-GR" sz="1400" b="1" i="1" baseline="0" dirty="0"/>
                        <a:t> Θεσσαλονίκης</a:t>
                      </a:r>
                      <a:endParaRPr lang="x-none" sz="1400" b="1" i="1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400" dirty="0"/>
                        <a:t>Προϋπολογισμός: 3 εκατ. €</a:t>
                      </a:r>
                      <a:endParaRPr lang="x-none" sz="1400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400" dirty="0"/>
                        <a:t>Έχει ολοκληρωθεί</a:t>
                      </a:r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400" dirty="0"/>
                        <a:t>Πρόοδος υλοποίησης: Έχει ανακοινωθεί η κατά προτεραιότητα επέκταση του Μετρό στη</a:t>
                      </a:r>
                      <a:r>
                        <a:rPr lang="el-GR" sz="1400" baseline="0" dirty="0"/>
                        <a:t> Βορειοδυτική Θεσσαλονίκη.</a:t>
                      </a:r>
                      <a:endParaRPr lang="x-none" sz="1400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41FA1-1158-20F2-289C-39BD240B5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488" y="263525"/>
            <a:ext cx="11503025" cy="606425"/>
          </a:xfrm>
        </p:spPr>
        <p:txBody>
          <a:bodyPr/>
          <a:lstStyle/>
          <a:p>
            <a:pPr eaLnBrk="1" fontAlgn="auto" hangingPunct="1">
              <a:defRPr/>
            </a:pPr>
            <a:r>
              <a:rPr lang="en-US" sz="3200" dirty="0"/>
              <a:t>Flyover</a:t>
            </a:r>
            <a:endParaRPr lang="x-none" sz="320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CB3AEEC-36DF-396B-015A-125416E7BB7B}"/>
              </a:ext>
            </a:extLst>
          </p:cNvPr>
          <p:cNvGraphicFramePr>
            <a:graphicFrameLocks noGrp="1"/>
          </p:cNvGraphicFramePr>
          <p:nvPr/>
        </p:nvGraphicFramePr>
        <p:xfrm>
          <a:off x="344488" y="1349375"/>
          <a:ext cx="11233150" cy="4495800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b="1" i="1" dirty="0"/>
                        <a:t>Υπερσύγχρονος Εναέριος Αυτοκινητόδρομος</a:t>
                      </a:r>
                      <a:endParaRPr lang="x-none" b="1" i="1" dirty="0"/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Προϋπολογισμός: 462,77 εκατ. €</a:t>
                      </a:r>
                      <a:endParaRPr lang="x-none" dirty="0"/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Εκτιμώμενη</a:t>
                      </a:r>
                      <a:r>
                        <a:rPr lang="el-GR" baseline="0" dirty="0"/>
                        <a:t> </a:t>
                      </a:r>
                      <a:r>
                        <a:rPr lang="el-GR" dirty="0"/>
                        <a:t>ολοκλήρωση: 05.2027</a:t>
                      </a:r>
                      <a:endParaRPr lang="x-none" dirty="0"/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Κατασκευή Υπερυψωμένης Ταχείας Λεωφόρου μήκους 13 χλμ. η οποία αναμένεται να βελτιώσει σημαντικά τις κυκλοφοριακές συνθήκες της πόλης. Περιλαμβάνονται 9 ανισόπεδοι κόμβοι, 8 νέες γέφυρες και 3 νέες σήραγγες.</a:t>
                      </a: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Πρόοδος υλοποίησης: Οι εργασίες στα εργοτάξια</a:t>
                      </a:r>
                      <a:r>
                        <a:rPr lang="el-GR" sz="1400" b="0" i="0" u="none" strike="noStrike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είναι σε πλήρη ανάπτυξη στους Χώρους Κατασκευής που έχουν παραδοθεί, με πλέον κρίσιμες τις Εργασίες που συνδέονται με την κατασκευή της γέφυρας του </a:t>
                      </a:r>
                      <a:r>
                        <a:rPr lang="en-US" sz="1400" b="0" i="0" u="none" strike="noStrike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Flyover.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400" b="0" i="0" u="none" strike="noStrike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Σήμερα στα εργοτάξια απασχολούνται συνολικά περίπου 250 άτομα και 80 βαρέα μηχανήματα, εκ των οποίων 25 εκσκαφείς (και διαφόρων τύπων οχήματα τα υπόλοιπα).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l-GR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dirty="0">
                          <a:sym typeface="Arial"/>
                        </a:rPr>
                        <a:t>Από πλευράς Υπουργείου Υποδομών και Μεταφορών εξασφαλίστηκε η χρηματοδότηση και υπεγράφη Συμπληρωματική Σύμβαση Εργασιών (προϋπολογισμού 22,85 εκατ. €) όπου, πέραν των λοιπών εργασιών συντήρησης, προβλέπονται και τα εξής: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l-GR" dirty="0">
                          <a:sym typeface="Arial"/>
                        </a:rPr>
                        <a:t>Ομάδες άμεσης επέμβασης οχημάτων για συνεχείς περιπολίες.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l-GR" dirty="0">
                          <a:sym typeface="Arial"/>
                        </a:rPr>
                        <a:t>Γερανοφόρα οχήματα και βαν στα εργοτάξια για την άμεση αντιμετώπιση έκτακτων περιστατικών.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l-GR" dirty="0">
                          <a:sym typeface="Arial"/>
                        </a:rPr>
                        <a:t>Κέντρο 24ωρου ελέγχου κυκλοφορίας και εξοπλισμοί εποπτείας της κυκλοφορίας επί της οδού.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l-GR" dirty="0">
                          <a:sym typeface="Arial"/>
                        </a:rPr>
                        <a:t>Λειτουργία τηλεφωνικού αριθμού 1077 για άμεση αναφορά από τους διερχόμενους οδηγούς.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l-GR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Επόμενη συνεδρίαση συντονιστικού οργάνου</a:t>
                      </a:r>
                      <a:r>
                        <a:rPr lang="el-GR" sz="1400" b="0" i="0" u="none" strike="noStrike" cap="none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: 27.08.2024.</a:t>
                      </a:r>
                      <a:endParaRPr lang="el-GR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07BE6-354A-E862-8016-F85C7CF5C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488" y="263525"/>
            <a:ext cx="11503025" cy="606425"/>
          </a:xfrm>
        </p:spPr>
        <p:txBody>
          <a:bodyPr/>
          <a:lstStyle/>
          <a:p>
            <a:pPr eaLnBrk="1" fontAlgn="auto" hangingPunct="1">
              <a:defRPr/>
            </a:pPr>
            <a:r>
              <a:rPr lang="el-GR" sz="3200" dirty="0"/>
              <a:t>Σιδηροδρομικά έργα</a:t>
            </a:r>
            <a:endParaRPr lang="x-none" sz="32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0F8A646-A420-A99C-BA0A-DB215E1595E2}"/>
              </a:ext>
            </a:extLst>
          </p:cNvPr>
          <p:cNvGraphicFramePr>
            <a:graphicFrameLocks noGrp="1"/>
          </p:cNvGraphicFramePr>
          <p:nvPr/>
        </p:nvGraphicFramePr>
        <p:xfrm>
          <a:off x="344488" y="4535488"/>
          <a:ext cx="11233150" cy="1620837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8261">
                <a:tc>
                  <a:txBody>
                    <a:bodyPr/>
                    <a:lstStyle/>
                    <a:p>
                      <a:r>
                        <a:rPr lang="el-GR" sz="1400" b="1" i="1" dirty="0"/>
                        <a:t>Αναβάθμιση υποδομής της υφιστάμενης σιδηροδρομικής γραμμής Μουριές - Προμαχώνας και οριστική μελέτη για την εγκατάσταση ηλεκτροκίνησης στον άξονα Θεσσαλονίκη - Στρυμόνας - Προμαχώνας</a:t>
                      </a:r>
                      <a:endParaRPr lang="x-none" sz="1400" b="1" i="1" dirty="0"/>
                    </a:p>
                  </a:txBody>
                  <a:tcPr marL="91443" marR="91443" marT="45729" marB="45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13">
                <a:tc>
                  <a:txBody>
                    <a:bodyPr/>
                    <a:lstStyle/>
                    <a:p>
                      <a:r>
                        <a:rPr lang="el-GR" sz="1400" dirty="0"/>
                        <a:t>Προϋπολογισμός: 202 εκατ. €</a:t>
                      </a:r>
                      <a:endParaRPr lang="x-none" sz="1400" dirty="0"/>
                    </a:p>
                  </a:txBody>
                  <a:tcPr marL="91443" marR="91443" marT="45729" marB="45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6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Πρόοδος υλοποίησης: Το έργο εντάχθηκε για συγχρηματοδότηση στο Ταμείο Συνοχής του Μηχανισμού για τη Σύνδεση της Ευρώπης (CEF II).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Υπογραφή 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Grand Agreement</a:t>
                      </a:r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: Σεπτέμβριος 2024</a:t>
                      </a:r>
                    </a:p>
                  </a:txBody>
                  <a:tcPr marL="91443" marR="91443" marT="45729" marB="4572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3">
            <a:extLst>
              <a:ext uri="{FF2B5EF4-FFF2-40B4-BE49-F238E27FC236}">
                <a16:creationId xmlns:a16="http://schemas.microsoft.com/office/drawing/2014/main" id="{5B7A15CA-CE07-B639-C1E8-768949C8E8A0}"/>
              </a:ext>
            </a:extLst>
          </p:cNvPr>
          <p:cNvGraphicFramePr>
            <a:graphicFrameLocks noGrp="1"/>
          </p:cNvGraphicFramePr>
          <p:nvPr/>
        </p:nvGraphicFramePr>
        <p:xfrm>
          <a:off x="366713" y="1084263"/>
          <a:ext cx="11233150" cy="1482725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l-GR" sz="1400" b="1" i="1" dirty="0"/>
                        <a:t>Αναβάθμιση Σηματοδότησης / </a:t>
                      </a:r>
                      <a:r>
                        <a:rPr lang="el-GR" sz="1400" b="1" i="1" dirty="0" err="1"/>
                        <a:t>Τηλεδιοίκησης</a:t>
                      </a:r>
                      <a:r>
                        <a:rPr lang="el-GR" sz="1400" b="1" i="1" dirty="0"/>
                        <a:t> στο τμήμα ΤΧ1 Θεσσαλονίκη - Ειδομένη </a:t>
                      </a:r>
                      <a:endParaRPr lang="x-none" sz="1400" b="1" i="1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l-GR" sz="1400" dirty="0"/>
                        <a:t>Προϋπολογισμός: 50,67 εκατ. €</a:t>
                      </a:r>
                      <a:endParaRPr lang="x-none" sz="1400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l-GR" sz="1400" dirty="0"/>
                        <a:t>Εκτιμώμενη</a:t>
                      </a:r>
                      <a:r>
                        <a:rPr lang="el-GR" sz="1400" baseline="0" dirty="0"/>
                        <a:t> </a:t>
                      </a:r>
                      <a:r>
                        <a:rPr lang="el-GR" sz="1400" dirty="0"/>
                        <a:t>ολοκλήρωση: 12.2026</a:t>
                      </a:r>
                      <a:endParaRPr lang="x-none" sz="1400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Πρόοδος υλοποίησης: 25% του οικονομικού αντικειμένου</a:t>
                      </a:r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3">
            <a:extLst>
              <a:ext uri="{FF2B5EF4-FFF2-40B4-BE49-F238E27FC236}">
                <a16:creationId xmlns:a16="http://schemas.microsoft.com/office/drawing/2014/main" id="{11E8C2B9-45E1-ABB7-3742-7E56CAB3E815}"/>
              </a:ext>
            </a:extLst>
          </p:cNvPr>
          <p:cNvGraphicFramePr>
            <a:graphicFrameLocks noGrp="1"/>
          </p:cNvGraphicFramePr>
          <p:nvPr/>
        </p:nvGraphicFramePr>
        <p:xfrm>
          <a:off x="366713" y="2859088"/>
          <a:ext cx="11233150" cy="1482725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l-GR" sz="1400" b="1" i="1" dirty="0">
                          <a:solidFill>
                            <a:schemeClr val="tx1"/>
                          </a:solidFill>
                        </a:rPr>
                        <a:t>Σύνδεση 6ου Προβλήτα Θεσσαλονίκης &amp; Προαστιακού Δυτικής Θεσσαλονίκης </a:t>
                      </a:r>
                      <a:endParaRPr lang="x-none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l-GR" sz="1400" dirty="0"/>
                        <a:t>Προϋπολογισμός: 66,34 εκατ. €</a:t>
                      </a:r>
                      <a:endParaRPr lang="x-none" sz="1400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Εκτιμώμενη συμβασιοποίηση: 2025</a:t>
                      </a: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endParaRPr lang="x-none" sz="1400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Πρόοδος υλοποίησης: Σε διαγωνιστική διαδικασία</a:t>
                      </a:r>
                      <a:r>
                        <a:rPr lang="el-GR" sz="1400" b="0" i="0" u="none" strike="noStrike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. Β’ φάση ανταγωνιστικού διαλόγου.</a:t>
                      </a:r>
                      <a:endParaRPr lang="el-GR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2B5B5-9DAB-6B6B-9FDB-13E2DE5FE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488" y="263525"/>
            <a:ext cx="11503025" cy="606425"/>
          </a:xfrm>
        </p:spPr>
        <p:txBody>
          <a:bodyPr/>
          <a:lstStyle/>
          <a:p>
            <a:pPr eaLnBrk="1" fontAlgn="auto" hangingPunct="1">
              <a:defRPr/>
            </a:pPr>
            <a:r>
              <a:rPr lang="el-GR" sz="3200" dirty="0"/>
              <a:t>Σιδηροδρομικά έργα</a:t>
            </a:r>
            <a:endParaRPr lang="x-none" sz="32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CBE54AC-595D-1F14-EB84-45A0A3C657E8}"/>
              </a:ext>
            </a:extLst>
          </p:cNvPr>
          <p:cNvGraphicFramePr>
            <a:graphicFrameLocks noGrp="1"/>
          </p:cNvGraphicFramePr>
          <p:nvPr/>
        </p:nvGraphicFramePr>
        <p:xfrm>
          <a:off x="280988" y="2943225"/>
          <a:ext cx="11233150" cy="1482725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l-GR" sz="1400" b="1" i="1" dirty="0"/>
                        <a:t>Ανακαίνιση διπλής σιδηροδρομικής γραμμής Αθηνών - Θεσσαλονίκης από ΧΘ 426 έως ΧΘ 433</a:t>
                      </a:r>
                      <a:endParaRPr lang="x-none" sz="1400" b="1" i="1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l-GR" sz="1400" dirty="0"/>
                        <a:t>Προϋπολογισμός: 9,85 εκατ. €</a:t>
                      </a:r>
                      <a:endParaRPr lang="x-none" sz="1400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Το έργο εκτελείται</a:t>
                      </a:r>
                      <a:endParaRPr lang="x-none" sz="1400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x-none" sz="1400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3">
            <a:extLst>
              <a:ext uri="{FF2B5EF4-FFF2-40B4-BE49-F238E27FC236}">
                <a16:creationId xmlns:a16="http://schemas.microsoft.com/office/drawing/2014/main" id="{BAAD570E-DB79-A476-ACF2-925F87E611FD}"/>
              </a:ext>
            </a:extLst>
          </p:cNvPr>
          <p:cNvGraphicFramePr>
            <a:graphicFrameLocks noGrp="1"/>
          </p:cNvGraphicFramePr>
          <p:nvPr/>
        </p:nvGraphicFramePr>
        <p:xfrm>
          <a:off x="344488" y="1165225"/>
          <a:ext cx="11233150" cy="1482725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l-GR" sz="1400" b="1" i="1" dirty="0"/>
                        <a:t>Συντήρηση της υφιστάμενης σιδηροδρομικής γραμμής Πλατύ - Έδεσσα - Φλώρινα</a:t>
                      </a:r>
                      <a:endParaRPr lang="x-none" sz="1400" b="1" i="1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l-GR" sz="1400" dirty="0"/>
                        <a:t>Προϋπολογισμός: 3,27 εκατ. €</a:t>
                      </a:r>
                      <a:endParaRPr lang="x-none" sz="1400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Εκτιμώμενη συμβασιοποίηση: 3</a:t>
                      </a:r>
                      <a:r>
                        <a:rPr lang="el-GR" sz="1400" b="0" i="0" u="none" strike="noStrike" cap="none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ο</a:t>
                      </a:r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Τετράμηνο 2024</a:t>
                      </a: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endParaRPr lang="x-none" sz="1400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Πρόοδος υλοποίησης: Το έργο δημοπρατήθηκε στις 26.06.2024</a:t>
                      </a:r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DE54AC2-E284-B1FA-5852-185617823237}"/>
              </a:ext>
            </a:extLst>
          </p:cNvPr>
          <p:cNvGraphicFramePr>
            <a:graphicFrameLocks noGrp="1"/>
          </p:cNvGraphicFramePr>
          <p:nvPr/>
        </p:nvGraphicFramePr>
        <p:xfrm>
          <a:off x="280988" y="4427538"/>
          <a:ext cx="11233150" cy="1482725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l-GR" sz="1400" b="1" i="1" dirty="0"/>
                        <a:t>Ανακαίνιση σιδηροδρομικής γραμμής μεταξύ ΣΣ </a:t>
                      </a:r>
                      <a:r>
                        <a:rPr lang="el-GR" sz="1400" b="1" i="1" dirty="0" err="1"/>
                        <a:t>Καστανούσας</a:t>
                      </a:r>
                      <a:r>
                        <a:rPr lang="el-GR" sz="1400" b="1" i="1" dirty="0"/>
                        <a:t> - ΣΣ Ροδόπολης</a:t>
                      </a:r>
                      <a:endParaRPr lang="x-none" sz="1400" b="1" i="1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l-GR" sz="1400" dirty="0"/>
                        <a:t>Προϋπολογισμός: 9,03 εκατ. €</a:t>
                      </a:r>
                      <a:endParaRPr lang="x-none" sz="1400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Εκτιμώμενη </a:t>
                      </a:r>
                      <a:r>
                        <a:rPr lang="el-GR" sz="14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συμβασιοποίηση</a:t>
                      </a:r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: 3</a:t>
                      </a:r>
                      <a:r>
                        <a:rPr lang="el-GR" sz="1400" b="0" i="0" u="none" strike="noStrike" cap="none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ο</a:t>
                      </a:r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Τετράμηνο 2024</a:t>
                      </a: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endParaRPr lang="x-none" sz="1400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x-none" sz="1400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D5CB-5A7A-9F53-F1C1-B16D9A1EB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488" y="263525"/>
            <a:ext cx="11503025" cy="606425"/>
          </a:xfrm>
        </p:spPr>
        <p:txBody>
          <a:bodyPr/>
          <a:lstStyle/>
          <a:p>
            <a:pPr eaLnBrk="1" fontAlgn="auto" hangingPunct="1">
              <a:defRPr/>
            </a:pPr>
            <a:r>
              <a:rPr lang="el-GR" sz="3200" dirty="0"/>
              <a:t>Σιδηροδρομικά έργα</a:t>
            </a:r>
            <a:endParaRPr lang="x-none" sz="32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2C55137-3683-33AE-F61F-70237A22EC62}"/>
              </a:ext>
            </a:extLst>
          </p:cNvPr>
          <p:cNvGraphicFramePr>
            <a:graphicFrameLocks noGrp="1"/>
          </p:cNvGraphicFramePr>
          <p:nvPr/>
        </p:nvGraphicFramePr>
        <p:xfrm>
          <a:off x="280988" y="2943225"/>
          <a:ext cx="11233150" cy="1482725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l-GR" sz="1400" b="1" i="1" dirty="0"/>
                        <a:t>Ανακαίνιση διπλής σιδηροδρομικής γραμμής Αθηνών - Θεσσαλονίκης από ΧΘ  418 έως ΧΘ 426</a:t>
                      </a:r>
                      <a:endParaRPr lang="x-none" sz="1400" b="1" i="1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l-GR" sz="1400" dirty="0"/>
                        <a:t>Προϋπολογισμός: 10,5 εκατ. €</a:t>
                      </a:r>
                      <a:endParaRPr lang="x-none" sz="1400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Εκτιμώμενη </a:t>
                      </a:r>
                      <a:r>
                        <a:rPr lang="el-GR" sz="14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συμβασιοποίηση</a:t>
                      </a:r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: 3</a:t>
                      </a:r>
                      <a:r>
                        <a:rPr lang="el-GR" sz="1400" b="0" i="0" u="none" strike="noStrike" cap="none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ο</a:t>
                      </a:r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Τετράμηνο 2024</a:t>
                      </a: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endParaRPr lang="x-none" sz="1400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x-none" sz="1400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3">
            <a:extLst>
              <a:ext uri="{FF2B5EF4-FFF2-40B4-BE49-F238E27FC236}">
                <a16:creationId xmlns:a16="http://schemas.microsoft.com/office/drawing/2014/main" id="{30F5BFC9-BE79-035B-F5FE-9DDF1B809392}"/>
              </a:ext>
            </a:extLst>
          </p:cNvPr>
          <p:cNvGraphicFramePr>
            <a:graphicFrameLocks noGrp="1"/>
          </p:cNvGraphicFramePr>
          <p:nvPr/>
        </p:nvGraphicFramePr>
        <p:xfrm>
          <a:off x="344488" y="1165225"/>
          <a:ext cx="11233150" cy="1482725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l-GR" sz="1400" b="1" i="1" dirty="0"/>
                        <a:t>Ανακαίνιση σιδηροδρομικής γραμμής μεταξύ ΣΣ Πολυκάστρου - ΣΣ Ειδομένης</a:t>
                      </a:r>
                      <a:endParaRPr lang="x-none" sz="1400" b="1" i="1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l-GR" sz="1400" dirty="0"/>
                        <a:t>Προϋπολογισμός: 7,25 εκατ. €</a:t>
                      </a:r>
                      <a:endParaRPr lang="x-none" sz="1400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Εκτιμώμενη συμβασιοποίηση: 3</a:t>
                      </a:r>
                      <a:r>
                        <a:rPr lang="el-GR" sz="1400" b="0" i="0" u="none" strike="noStrike" cap="none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ο</a:t>
                      </a:r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Τετράμηνο 2024</a:t>
                      </a:r>
                      <a:endParaRPr lang="x-none" sz="1400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l-GR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D326F8B-9568-2803-2FE2-DE21F94A6D22}"/>
              </a:ext>
            </a:extLst>
          </p:cNvPr>
          <p:cNvGraphicFramePr>
            <a:graphicFrameLocks noGrp="1"/>
          </p:cNvGraphicFramePr>
          <p:nvPr/>
        </p:nvGraphicFramePr>
        <p:xfrm>
          <a:off x="280988" y="4427538"/>
          <a:ext cx="11233150" cy="1482725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l-GR" sz="1400" b="1" i="1" dirty="0"/>
                        <a:t>Συντήρηση σιδηροδρομικής γραμμής τμήματος Θεσσαλονίκης</a:t>
                      </a:r>
                      <a:endParaRPr lang="x-none" sz="1400" b="1" i="1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l-GR" sz="1400" dirty="0"/>
                        <a:t>Προϋπολογισμός: 3,5 εκατ. €</a:t>
                      </a:r>
                      <a:endParaRPr lang="x-none" sz="1400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Το έργο εκτελείται</a:t>
                      </a:r>
                      <a:endParaRPr lang="x-none" sz="1400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x-none" sz="1400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3F791-178C-1D94-ACF7-8C0E3A160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488" y="263525"/>
            <a:ext cx="11503025" cy="606425"/>
          </a:xfrm>
        </p:spPr>
        <p:txBody>
          <a:bodyPr/>
          <a:lstStyle/>
          <a:p>
            <a:pPr eaLnBrk="1" fontAlgn="auto" hangingPunct="1">
              <a:defRPr/>
            </a:pPr>
            <a:r>
              <a:rPr lang="el-GR" sz="3200" dirty="0"/>
              <a:t>Σιδηροδρομικά έργα</a:t>
            </a:r>
            <a:endParaRPr lang="x-none" sz="32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60C77C4-82E2-41D0-A385-FC978B06DF91}"/>
              </a:ext>
            </a:extLst>
          </p:cNvPr>
          <p:cNvGraphicFramePr>
            <a:graphicFrameLocks noGrp="1"/>
          </p:cNvGraphicFramePr>
          <p:nvPr/>
        </p:nvGraphicFramePr>
        <p:xfrm>
          <a:off x="280988" y="2687638"/>
          <a:ext cx="11233150" cy="1482725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l-GR" sz="1400" b="1" i="1" dirty="0"/>
                        <a:t>Κατασκευή πεζογέφυρας στους Αμπελόκηπους - Μενεμένης</a:t>
                      </a:r>
                      <a:endParaRPr lang="x-none" sz="1400" b="1" i="1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l-GR" sz="1400" dirty="0"/>
                        <a:t>Προϋπολογισμός: 1,2 εκατ. €</a:t>
                      </a:r>
                      <a:endParaRPr lang="x-none" sz="1400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Το έργο εκτελείται</a:t>
                      </a:r>
                      <a:endParaRPr lang="x-none" sz="1400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x-none" sz="1400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3">
            <a:extLst>
              <a:ext uri="{FF2B5EF4-FFF2-40B4-BE49-F238E27FC236}">
                <a16:creationId xmlns:a16="http://schemas.microsoft.com/office/drawing/2014/main" id="{41B9DBE2-B375-F97B-6C2E-E8150D8954D0}"/>
              </a:ext>
            </a:extLst>
          </p:cNvPr>
          <p:cNvGraphicFramePr>
            <a:graphicFrameLocks noGrp="1"/>
          </p:cNvGraphicFramePr>
          <p:nvPr/>
        </p:nvGraphicFramePr>
        <p:xfrm>
          <a:off x="344488" y="1165225"/>
          <a:ext cx="11233150" cy="1482725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l-GR" sz="1400" b="1" i="1" dirty="0"/>
                        <a:t>Ανακαίνιση σιδηροδρομικής γραμμής μεταξύ ΣΣ Στρυμόνα - ΣΣ Προμαχώνα</a:t>
                      </a:r>
                      <a:endParaRPr lang="x-none" sz="1400" b="1" i="1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l-GR" sz="1400" dirty="0"/>
                        <a:t>Προϋπολογισμός: 5,5 εκατ. €</a:t>
                      </a:r>
                      <a:endParaRPr lang="x-none" sz="1400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Το έργο εκτελείται</a:t>
                      </a:r>
                      <a:endParaRPr lang="x-none" sz="1400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l-GR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B057DA3-9535-62BF-564B-27506237C33F}"/>
              </a:ext>
            </a:extLst>
          </p:cNvPr>
          <p:cNvGraphicFramePr>
            <a:graphicFrameLocks noGrp="1"/>
          </p:cNvGraphicFramePr>
          <p:nvPr/>
        </p:nvGraphicFramePr>
        <p:xfrm>
          <a:off x="280988" y="4341813"/>
          <a:ext cx="11233150" cy="1482725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l-GR" sz="1400" b="1" i="1" dirty="0"/>
                        <a:t>Συντήρηση Σηματοδότησης - </a:t>
                      </a:r>
                      <a:r>
                        <a:rPr lang="el-GR" sz="1400" b="1" i="1" dirty="0" err="1"/>
                        <a:t>Τηλεδιοίκησης</a:t>
                      </a:r>
                      <a:r>
                        <a:rPr lang="el-GR" sz="1400" b="1" i="1" dirty="0"/>
                        <a:t> </a:t>
                      </a:r>
                      <a:r>
                        <a:rPr lang="en-US" sz="1400" b="1" i="1" dirty="0"/>
                        <a:t>&amp; ETCS </a:t>
                      </a:r>
                      <a:r>
                        <a:rPr lang="el-GR" sz="1400" b="1" i="1" dirty="0"/>
                        <a:t>στο τμήμα ΣΣ Πλατύ – ΣΣ Προμαχώνα</a:t>
                      </a:r>
                      <a:endParaRPr lang="x-none" sz="1400" b="1" i="1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l-GR" sz="1400" dirty="0"/>
                        <a:t>Προϋπολογισμός: 6,15 εκατ. €</a:t>
                      </a:r>
                      <a:endParaRPr lang="x-none" sz="1400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Το έργο εκτελείται</a:t>
                      </a:r>
                      <a:endParaRPr lang="x-none" sz="1400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x-none" sz="1400" dirty="0"/>
                    </a:p>
                  </a:txBody>
                  <a:tcPr marL="91443" marR="91443" marT="45700" marB="457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F8168-7371-E049-A67E-C2EB7DF27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488" y="263525"/>
            <a:ext cx="11503025" cy="606425"/>
          </a:xfrm>
        </p:spPr>
        <p:txBody>
          <a:bodyPr/>
          <a:lstStyle/>
          <a:p>
            <a:pPr eaLnBrk="1" fontAlgn="auto" hangingPunct="1">
              <a:defRPr/>
            </a:pPr>
            <a:r>
              <a:rPr lang="el-GR" sz="3200" dirty="0"/>
              <a:t>Οδικά έργα</a:t>
            </a:r>
            <a:endParaRPr lang="x-none" sz="32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EB532B4-E9ED-BA10-77FE-6164594B9EFF}"/>
              </a:ext>
            </a:extLst>
          </p:cNvPr>
          <p:cNvGraphicFramePr>
            <a:graphicFrameLocks noGrp="1"/>
          </p:cNvGraphicFramePr>
          <p:nvPr/>
        </p:nvGraphicFramePr>
        <p:xfrm>
          <a:off x="403225" y="1330325"/>
          <a:ext cx="11233150" cy="985838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0553">
                <a:tc>
                  <a:txBody>
                    <a:bodyPr/>
                    <a:lstStyle/>
                    <a:p>
                      <a:r>
                        <a:rPr lang="el-GR" sz="1400" b="1" i="1" dirty="0"/>
                        <a:t>Κατασκευή ανισόπεδου κόμβου Κ16 στη συμβολή ΠΑΘΕ και εσωτερικής περιφερειακής οδού Θεσσαλονίκης - Β' Φάση</a:t>
                      </a:r>
                      <a:endParaRPr lang="x-none" sz="1400" b="1" i="1" dirty="0"/>
                    </a:p>
                  </a:txBody>
                  <a:tcPr marL="91443" marR="91443" marT="45710" marB="4571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33">
                <a:tc>
                  <a:txBody>
                    <a:bodyPr/>
                    <a:lstStyle/>
                    <a:p>
                      <a:r>
                        <a:rPr lang="el-GR" sz="1400" dirty="0"/>
                        <a:t>Προϋπολογισμός: 71,2 εκατ. €</a:t>
                      </a:r>
                      <a:endParaRPr lang="x-none" sz="1400" dirty="0"/>
                    </a:p>
                  </a:txBody>
                  <a:tcPr marL="91443" marR="91443" marT="45710" marB="4571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553">
                <a:tc>
                  <a:txBody>
                    <a:bodyPr/>
                    <a:lstStyle/>
                    <a:p>
                      <a:r>
                        <a:rPr lang="el-GR" sz="1400" dirty="0"/>
                        <a:t>Ολοκλήρωση: Σεπτέμβριος 2023</a:t>
                      </a:r>
                      <a:endParaRPr lang="x-none" sz="1400" dirty="0"/>
                    </a:p>
                  </a:txBody>
                  <a:tcPr marL="91443" marR="91443" marT="45710" marB="4571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3">
            <a:extLst>
              <a:ext uri="{FF2B5EF4-FFF2-40B4-BE49-F238E27FC236}">
                <a16:creationId xmlns:a16="http://schemas.microsoft.com/office/drawing/2014/main" id="{3B49E679-AB2A-9E6B-56C5-46372FE8693A}"/>
              </a:ext>
            </a:extLst>
          </p:cNvPr>
          <p:cNvGraphicFramePr>
            <a:graphicFrameLocks noGrp="1"/>
          </p:cNvGraphicFramePr>
          <p:nvPr/>
        </p:nvGraphicFramePr>
        <p:xfrm>
          <a:off x="403225" y="2943225"/>
          <a:ext cx="11233150" cy="1504950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8421">
                <a:tc>
                  <a:txBody>
                    <a:bodyPr/>
                    <a:lstStyle/>
                    <a:p>
                      <a:r>
                        <a:rPr lang="el-GR" sz="1400" b="1" i="1" dirty="0"/>
                        <a:t>Ολοκλήρωση σύνδεσης αυτοκινητοδρόμου Π.Α.Θ.Ε. και Εγνατίας Οδού με τον 6ο προβλήτα Λιμένα Θεσσαλονίκης και το οδικό δίκτυο της περιοχής </a:t>
                      </a:r>
                      <a:r>
                        <a:rPr lang="el-GR" sz="1400" b="1" i="1" dirty="0" err="1"/>
                        <a:t>Καλοχωρίου</a:t>
                      </a:r>
                      <a:endParaRPr lang="x-none" sz="1400" b="1" i="1" dirty="0"/>
                    </a:p>
                  </a:txBody>
                  <a:tcPr marL="91443" marR="91443" marT="45743" marB="457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43">
                <a:tc>
                  <a:txBody>
                    <a:bodyPr/>
                    <a:lstStyle/>
                    <a:p>
                      <a:r>
                        <a:rPr lang="el-GR" sz="1400" dirty="0"/>
                        <a:t>Προϋπολογισμός: 80,6 εκατ. €</a:t>
                      </a:r>
                      <a:endParaRPr lang="x-none" sz="1400" dirty="0"/>
                    </a:p>
                  </a:txBody>
                  <a:tcPr marL="91443" marR="91443" marT="45743" marB="457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43">
                <a:tc>
                  <a:txBody>
                    <a:bodyPr/>
                    <a:lstStyle/>
                    <a:p>
                      <a:r>
                        <a:rPr lang="el-GR" sz="1400" dirty="0"/>
                        <a:t>Εκτιμώμενη</a:t>
                      </a:r>
                      <a:r>
                        <a:rPr lang="el-GR" sz="1400" baseline="0" dirty="0"/>
                        <a:t> </a:t>
                      </a:r>
                      <a:r>
                        <a:rPr lang="el-GR" sz="1400" dirty="0"/>
                        <a:t>ολοκλήρωση: τέλος 2024 ~ αρχές 2025</a:t>
                      </a:r>
                      <a:endParaRPr lang="x-none" sz="1400" dirty="0"/>
                    </a:p>
                  </a:txBody>
                  <a:tcPr marL="91443" marR="91443" marT="45743" marB="457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8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Πρόοδος υλοποίησης: Εκτέλεση εργασιών. Θα ολοκληρωθεί το νότιο τμήμα στη σύνδεση με τον ΟΛΘ. </a:t>
                      </a:r>
                    </a:p>
                  </a:txBody>
                  <a:tcPr marL="91443" marR="91443" marT="45743" marB="457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60219-6387-3B34-718C-3B2A9B7BA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488" y="263525"/>
            <a:ext cx="11503025" cy="606425"/>
          </a:xfrm>
        </p:spPr>
        <p:txBody>
          <a:bodyPr/>
          <a:lstStyle/>
          <a:p>
            <a:pPr eaLnBrk="1" fontAlgn="auto" hangingPunct="1">
              <a:defRPr/>
            </a:pPr>
            <a:r>
              <a:rPr lang="el-GR" sz="3200" dirty="0"/>
              <a:t>Οδικά έργα</a:t>
            </a:r>
            <a:endParaRPr lang="x-none" sz="320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0A2D952-A35C-B758-82E6-F9FF2C040D83}"/>
              </a:ext>
            </a:extLst>
          </p:cNvPr>
          <p:cNvGraphicFramePr>
            <a:graphicFrameLocks noGrp="1"/>
          </p:cNvGraphicFramePr>
          <p:nvPr/>
        </p:nvGraphicFramePr>
        <p:xfrm>
          <a:off x="344488" y="1133475"/>
          <a:ext cx="11233150" cy="2214563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2011">
                <a:tc>
                  <a:txBody>
                    <a:bodyPr/>
                    <a:lstStyle/>
                    <a:p>
                      <a:r>
                        <a:rPr lang="el-GR" sz="1400" b="1" i="1" dirty="0"/>
                        <a:t>Οδικός Άξονας Θεσσαλονίκη – Έδεσσα (Ε02)</a:t>
                      </a:r>
                      <a:endParaRPr lang="x-none" sz="1400" b="1" i="1" dirty="0"/>
                    </a:p>
                  </a:txBody>
                  <a:tcPr marL="91443" marR="91443" marT="45732" marB="4573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011">
                <a:tc>
                  <a:txBody>
                    <a:bodyPr/>
                    <a:lstStyle/>
                    <a:p>
                      <a:r>
                        <a:rPr lang="el-GR" sz="1400" dirty="0"/>
                        <a:t>Προϋπολογισμός: 411 εκατ. €</a:t>
                      </a:r>
                      <a:endParaRPr lang="x-none" sz="1400" dirty="0"/>
                    </a:p>
                  </a:txBody>
                  <a:tcPr marL="91443" marR="91443" marT="45732" marB="4573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011">
                <a:tc>
                  <a:txBody>
                    <a:bodyPr/>
                    <a:lstStyle/>
                    <a:p>
                      <a:r>
                        <a:rPr lang="el-GR" sz="1400" dirty="0"/>
                        <a:t>Εκτιμώμενη</a:t>
                      </a:r>
                      <a:r>
                        <a:rPr lang="el-GR" sz="1400" baseline="0" dirty="0"/>
                        <a:t> </a:t>
                      </a:r>
                      <a:r>
                        <a:rPr lang="el-GR" sz="1400" dirty="0"/>
                        <a:t>ολοκλήρωση: 3 έτη από την υπογραφή της σύμβασης</a:t>
                      </a:r>
                      <a:endParaRPr lang="x-none" sz="1400" dirty="0"/>
                    </a:p>
                  </a:txBody>
                  <a:tcPr marL="91443" marR="91443" marT="45732" marB="4573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8531">
                <a:tc>
                  <a:txBody>
                    <a:bodyPr/>
                    <a:lstStyle/>
                    <a:p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Πρόοδος υλοποίησης: Σε εξέλιξη η διαγωνιστική διαδικασία. Τον Ιούλιο του 2024 ολοκληρώθηκε ο 1</a:t>
                      </a:r>
                      <a:r>
                        <a:rPr lang="el-GR" sz="1400" b="0" i="0" u="none" strike="noStrike" cap="none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ος</a:t>
                      </a:r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Κύκλος του Ανταγωνιστικού Διαλόγου (ΒΙ Φάση) και μετά την υποβολή σχολίων από τους προεπιλεγέντες θα ακολουθήσει και 2</a:t>
                      </a:r>
                      <a:r>
                        <a:rPr lang="el-GR" sz="1400" b="0" i="0" u="none" strike="noStrike" cap="none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ος</a:t>
                      </a:r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Κύκλος του Ανταγωνιστικού Διαλόγου.</a:t>
                      </a:r>
                    </a:p>
                    <a:p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Με</a:t>
                      </a:r>
                      <a:r>
                        <a:rPr lang="el-GR" sz="1400" b="0" i="0" u="none" strike="noStrike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την ολοκλήρωση του Ανταγωνιστικού Διαλόγου θα συνταχθεί το Τεύχος Υποβολής Δεσμευτικών Προσφορών (ΒΙΙ Φάση), με προβλεπόμενη ημερομηνία το Νοέμβριο του 2024.</a:t>
                      </a:r>
                    </a:p>
                    <a:p>
                      <a:r>
                        <a:rPr lang="el-GR" sz="1400" b="0" i="0" u="none" strike="noStrike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Προσωρινός ανάδοχος αναμένεται να αναδειχθεί στο 1</a:t>
                      </a:r>
                      <a:r>
                        <a:rPr lang="el-GR" sz="1400" b="0" i="0" u="none" strike="noStrike" cap="none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ο</a:t>
                      </a:r>
                      <a:r>
                        <a:rPr lang="el-GR" sz="1400" b="0" i="0" u="none" strike="noStrike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τρίμηνο του 2025. </a:t>
                      </a:r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endParaRPr lang="x-none" sz="1400" dirty="0"/>
                    </a:p>
                  </a:txBody>
                  <a:tcPr marL="91443" marR="91443" marT="45732" marB="4573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 3">
            <a:extLst>
              <a:ext uri="{FF2B5EF4-FFF2-40B4-BE49-F238E27FC236}">
                <a16:creationId xmlns:a16="http://schemas.microsoft.com/office/drawing/2014/main" id="{C87B718C-062D-7741-8DEB-4653384D94B3}"/>
              </a:ext>
            </a:extLst>
          </p:cNvPr>
          <p:cNvGraphicFramePr>
            <a:graphicFrameLocks noGrp="1"/>
          </p:cNvGraphicFramePr>
          <p:nvPr/>
        </p:nvGraphicFramePr>
        <p:xfrm>
          <a:off x="298450" y="3816350"/>
          <a:ext cx="11233150" cy="2178050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9880">
                <a:tc>
                  <a:txBody>
                    <a:bodyPr/>
                    <a:lstStyle/>
                    <a:p>
                      <a:r>
                        <a:rPr lang="el-GR" sz="1400" b="1" i="1" dirty="0"/>
                        <a:t>Οδικός Άξονας Δράμα – Αμφίπολη </a:t>
                      </a:r>
                      <a:endParaRPr lang="x-none" sz="1400" b="1" i="1" dirty="0"/>
                    </a:p>
                  </a:txBody>
                  <a:tcPr marL="91443" marR="91443" marT="45727" marB="457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880">
                <a:tc>
                  <a:txBody>
                    <a:bodyPr/>
                    <a:lstStyle/>
                    <a:p>
                      <a:r>
                        <a:rPr lang="el-GR" sz="1400" dirty="0"/>
                        <a:t>Προϋπολογισμός: 199,8 εκατ. €</a:t>
                      </a:r>
                      <a:endParaRPr lang="x-none" sz="1400" dirty="0"/>
                    </a:p>
                  </a:txBody>
                  <a:tcPr marL="91443" marR="91443" marT="45727" marB="457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880">
                <a:tc>
                  <a:txBody>
                    <a:bodyPr/>
                    <a:lstStyle/>
                    <a:p>
                      <a:r>
                        <a:rPr lang="el-GR" sz="1400" dirty="0"/>
                        <a:t>Εκτιμώμενη</a:t>
                      </a:r>
                      <a:r>
                        <a:rPr lang="el-GR" sz="1400" baseline="0" dirty="0"/>
                        <a:t> </a:t>
                      </a:r>
                      <a:r>
                        <a:rPr lang="el-GR" sz="1400" dirty="0"/>
                        <a:t>ολοκλήρωση: 3 έτη από την υπογραφή της σύμβασης</a:t>
                      </a:r>
                      <a:endParaRPr lang="x-none" sz="1400" dirty="0"/>
                    </a:p>
                  </a:txBody>
                  <a:tcPr marL="91443" marR="91443" marT="45727" marB="457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8410">
                <a:tc>
                  <a:txBody>
                    <a:bodyPr/>
                    <a:lstStyle/>
                    <a:p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Πρόοδος υλοποίησης: Σε εξέλιξη η διαγωνιστική διαδικασία. Τον Ιούλιο του 2024 ολοκληρώθηκε ο 1</a:t>
                      </a:r>
                      <a:r>
                        <a:rPr lang="el-GR" sz="1400" b="0" i="0" u="none" strike="noStrike" cap="none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ος</a:t>
                      </a:r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Κύκλος του Ανταγωνιστικού Διαλόγου (ΒΙ Φάση) και μετά την υποβολή σχολίων από τους προεπιλεγέντες θα ακολουθήσει και 2</a:t>
                      </a:r>
                      <a:r>
                        <a:rPr lang="el-GR" sz="1400" b="0" i="0" u="none" strike="noStrike" cap="none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ος</a:t>
                      </a:r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Κύκλος του Ανταγωνιστικού Διαλόγου.</a:t>
                      </a:r>
                    </a:p>
                    <a:p>
                      <a:r>
                        <a:rPr lang="el-GR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Με</a:t>
                      </a:r>
                      <a:r>
                        <a:rPr lang="el-GR" sz="1400" b="0" i="0" u="none" strike="noStrike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την ολοκλήρωση του Ανταγωνιστικού Διαλόγου θα συνταχθεί το Τεύχος Υποβολής Δεσμευτικών Προσφορών (ΒΙΙ Φάση), με προβλεπόμενη ημερομηνία το Νοέμβριο του 2024.</a:t>
                      </a:r>
                    </a:p>
                    <a:p>
                      <a:r>
                        <a:rPr lang="el-GR" sz="1400" b="0" i="0" u="none" strike="noStrike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Προσωρινός ανάδοχος αναμένεται να αναδειχθεί στο 1</a:t>
                      </a:r>
                      <a:r>
                        <a:rPr lang="el-GR" sz="1400" b="0" i="0" u="none" strike="noStrike" cap="none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ο</a:t>
                      </a:r>
                      <a:r>
                        <a:rPr lang="el-GR" sz="1400" b="0" i="0" u="none" strike="noStrike" cap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τρίμηνο του 2025.</a:t>
                      </a:r>
                      <a:endParaRPr lang="x-none" sz="1400" dirty="0"/>
                    </a:p>
                  </a:txBody>
                  <a:tcPr marL="91443" marR="91443" marT="45727" marB="457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Blue Warm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1906</TotalTime>
  <Words>1459</Words>
  <Application>Microsoft Office PowerPoint</Application>
  <PresentationFormat>Ευρεία οθόνη</PresentationFormat>
  <Paragraphs>144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7" baseType="lpstr">
      <vt:lpstr>Arial</vt:lpstr>
      <vt:lpstr>Calibri</vt:lpstr>
      <vt:lpstr>Helvetica Neue</vt:lpstr>
      <vt:lpstr>1_Office Theme</vt:lpstr>
      <vt:lpstr>Παρουσίαση του PowerPoint</vt:lpstr>
      <vt:lpstr>Μετρό Θεσσαλονίκης</vt:lpstr>
      <vt:lpstr>Flyover</vt:lpstr>
      <vt:lpstr>Σιδηροδρομικά έργα</vt:lpstr>
      <vt:lpstr>Σιδηροδρομικά έργα</vt:lpstr>
      <vt:lpstr>Σιδηροδρομικά έργα</vt:lpstr>
      <vt:lpstr>Σιδηροδρομικά έργα</vt:lpstr>
      <vt:lpstr>Οδικά έργα</vt:lpstr>
      <vt:lpstr>Οδικά έργα</vt:lpstr>
      <vt:lpstr>Αστικές συγκοινωνίες</vt:lpstr>
      <vt:lpstr>Αντιπλημμυρικά έργα</vt:lpstr>
      <vt:lpstr>Άλλες υποδομές</vt:lpstr>
      <vt:lpstr>Άλλες υποδομές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Θανάσης Κοντογεώργης</dc:creator>
  <cp:lastModifiedBy>Μεταξία Τριανταφύλλου</cp:lastModifiedBy>
  <cp:revision>1017</cp:revision>
  <cp:lastPrinted>2024-08-23T11:24:45Z</cp:lastPrinted>
  <dcterms:created xsi:type="dcterms:W3CDTF">2024-01-03T14:35:00Z</dcterms:created>
  <dcterms:modified xsi:type="dcterms:W3CDTF">2024-08-27T13:48:29Z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BBDC1500AC134E7CA285FFE62A884D06_13</vt:lpwstr>
  </property>
  <property fmtid="{D5CDD505-2E9C-101B-9397-08002B2CF9AE}" pid="3" name="KSOProductBuildVer">
    <vt:lpwstr>1033-12.2.0.17545</vt:lpwstr>
  </property>
</Properties>
</file>